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33625-3084-4BB1-8C29-1BB9ED887C5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489900-522F-4F55-B05E-695EA7FCDD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1%85%D1%80%D0%B0%D0%BC%D1%8B%20%D1%81%D0%B0%D1%80%D0%B0%D1%82%D0%BE%D0%B2%D0%B0&amp;img_url=www.temples.ru/private/f000175/saratov-pokrova01b.jpg&amp;pos=1&amp;rpt=simage&amp;lr=194&amp;noreask=1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Храмы Саратова</a:t>
            </a:r>
            <a:endParaRPr lang="ru-RU" dirty="0"/>
          </a:p>
        </p:txBody>
      </p:sp>
      <p:pic>
        <p:nvPicPr>
          <p:cNvPr id="7" name="Содержимое 6" descr="http://im2-tub-ru.yandex.net/i?id=368231931-14-72&amp;n=17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1" y="1714488"/>
            <a:ext cx="335758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Презентация подготовлена учителем истории МОУ «СОШ </a:t>
            </a:r>
            <a:r>
              <a:rPr lang="ru-RU" dirty="0" err="1" smtClean="0"/>
              <a:t>с.Горяйновка</a:t>
            </a:r>
            <a:r>
              <a:rPr lang="ru-RU" dirty="0" smtClean="0"/>
              <a:t> Духовницкого района Саратовской области</a:t>
            </a:r>
            <a:r>
              <a:rPr lang="ru-RU" dirty="0" smtClean="0"/>
              <a:t>»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Поповой Лидией Александровной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Собор во имя </a:t>
            </a:r>
            <a:r>
              <a:rPr lang="ru-RU" dirty="0" err="1"/>
              <a:t>Живоначальной</a:t>
            </a:r>
            <a:r>
              <a:rPr lang="ru-RU" dirty="0"/>
              <a:t> Троицы </a:t>
            </a:r>
          </a:p>
        </p:txBody>
      </p:sp>
      <p:pic>
        <p:nvPicPr>
          <p:cNvPr id="5" name="Содержимое 4" descr="http://saratovregion.ucoz.ru/saratov/churches/troitskiy/troitskiy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2000240"/>
            <a:ext cx="342902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старейший </a:t>
            </a:r>
            <a:r>
              <a:rPr lang="ru-RU" dirty="0"/>
              <a:t>храм Саратова, одна из главных достопримечательностей города.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Храм в честь Покрова Божией </a:t>
            </a:r>
            <a:r>
              <a:rPr lang="ru-RU" dirty="0" smtClean="0"/>
              <a:t>Матери</a:t>
            </a:r>
            <a:endParaRPr lang="ru-RU" dirty="0"/>
          </a:p>
        </p:txBody>
      </p:sp>
      <p:pic>
        <p:nvPicPr>
          <p:cNvPr id="5" name="Содержимое 4" descr="http://saratovregion.ucoz.ru/saratov/churches/pokrova/pokrova1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4414" y="2071678"/>
            <a:ext cx="328614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ранее </a:t>
            </a:r>
            <a:r>
              <a:rPr lang="ru-RU" dirty="0"/>
              <a:t>также Ново-Покровский – саратовский храм, один из главных символов города.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Храм в честь Казанской иконы Божией Матери </a:t>
            </a:r>
          </a:p>
        </p:txBody>
      </p:sp>
      <p:pic>
        <p:nvPicPr>
          <p:cNvPr id="5" name="Содержимое 4" descr="http://saratovregion.ucoz.ru/saratov/churches/kazanskaja_uleshi/kazanskaja_uleshi2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2071678"/>
            <a:ext cx="35719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Храм в честь Казанской иконы Божией </a:t>
            </a:r>
            <a:r>
              <a:rPr lang="ru-RU" dirty="0" smtClean="0"/>
              <a:t>Матери,   другое название -  Ново-Казанский в </a:t>
            </a:r>
            <a:r>
              <a:rPr lang="ru-RU" dirty="0" err="1" smtClean="0"/>
              <a:t>Улешах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Церковь в честь Рождества Пресвятой Богородицы </a:t>
            </a:r>
          </a:p>
        </p:txBody>
      </p:sp>
      <p:pic>
        <p:nvPicPr>
          <p:cNvPr id="5" name="Содержимое 4" descr="http://saratovregion.ucoz.ru/saratov/churches/rozhdestva_bogomateri/rozhdestva_bogomateri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57224" y="2143116"/>
            <a:ext cx="342902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современный саратовский православный храм. </a:t>
            </a:r>
            <a:br>
              <a:rPr lang="ru-RU" dirty="0"/>
            </a:br>
            <a:r>
              <a:rPr lang="ru-RU" dirty="0" smtClean="0"/>
              <a:t>Находится </a:t>
            </a:r>
            <a:r>
              <a:rPr lang="ru-RU" dirty="0"/>
              <a:t>церковь в посёлке Мирный возле леса на Городской улице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Храм во имя всех Святых, в земле Российской просиявших </a:t>
            </a:r>
          </a:p>
        </p:txBody>
      </p:sp>
      <p:pic>
        <p:nvPicPr>
          <p:cNvPr id="5" name="Содержимое 4" descr="http://saratovregion.ucoz.ru/saratov/churches/vseh_sviatyh/vseh_sviatyh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28662" y="2071678"/>
            <a:ext cx="350046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современный храм в Заводском районе Саратова.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Храм в честь Воздвижения Животворящего Креста Господня </a:t>
            </a:r>
          </a:p>
        </p:txBody>
      </p:sp>
      <p:pic>
        <p:nvPicPr>
          <p:cNvPr id="5" name="Содержимое 4" descr="http://saratovregion.ucoz.ru/saratov/churches/krestovozdvizh/krestovozdvizh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возрождённый </a:t>
            </a:r>
            <a:r>
              <a:rPr lang="ru-RU" dirty="0"/>
              <a:t>саратовский храм, в прошлом часть одноимённого женского монастыря.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Синагога на улице Гоголя </a:t>
            </a:r>
          </a:p>
        </p:txBody>
      </p:sp>
      <p:pic>
        <p:nvPicPr>
          <p:cNvPr id="5" name="Содержимое 4" descr="http://saratovregion.ucoz.ru/saratov/churches/sinagoga_gogolia/sinagoga_gogolia2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52500" y="2143116"/>
            <a:ext cx="340518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возрождённый </a:t>
            </a:r>
            <a:r>
              <a:rPr lang="ru-RU" dirty="0"/>
              <a:t>саратовский иудейский храм.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Соборная мечеть </a:t>
            </a:r>
          </a:p>
        </p:txBody>
      </p:sp>
      <p:pic>
        <p:nvPicPr>
          <p:cNvPr id="5" name="Содержимое 4" descr="http://saratovregion.ucoz.ru/saratov/churches/sobor_mechet/sobor_mechet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3116"/>
            <a:ext cx="364333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возрождённый </a:t>
            </a:r>
            <a:r>
              <a:rPr lang="ru-RU" dirty="0"/>
              <a:t>мусульманский храм, главный в Саратове.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145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Храмы Саратова</vt:lpstr>
      <vt:lpstr>Собор во имя Живоначальной Троицы </vt:lpstr>
      <vt:lpstr>Храм в честь Покрова Божией Матери</vt:lpstr>
      <vt:lpstr>Храм в честь Казанской иконы Божией Матери </vt:lpstr>
      <vt:lpstr>Церковь в честь Рождества Пресвятой Богородицы </vt:lpstr>
      <vt:lpstr>Храм во имя всех Святых, в земле Российской просиявших </vt:lpstr>
      <vt:lpstr>Храм в честь Воздвижения Животворящего Креста Господня </vt:lpstr>
      <vt:lpstr>Синагога на улице Гоголя </vt:lpstr>
      <vt:lpstr>Соборная мечеть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Храмы Саратова</dc:title>
  <dc:creator>1233</dc:creator>
  <cp:lastModifiedBy>Admin</cp:lastModifiedBy>
  <cp:revision>4</cp:revision>
  <dcterms:created xsi:type="dcterms:W3CDTF">2012-06-25T08:08:24Z</dcterms:created>
  <dcterms:modified xsi:type="dcterms:W3CDTF">2014-05-04T12:46:58Z</dcterms:modified>
</cp:coreProperties>
</file>