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8" r:id="rId4"/>
    <p:sldId id="261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1C0813-0140-492A-96CE-BE6D31AC8261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16F9A5-22E4-4DCA-BDB2-ED9109C4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285728"/>
            <a:ext cx="52864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Mother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64357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учитель английского языка</a:t>
            </a:r>
            <a:endParaRPr lang="ru-RU" dirty="0" smtClean="0"/>
          </a:p>
          <a:p>
            <a:r>
              <a:rPr lang="ru-RU" dirty="0" smtClean="0"/>
              <a:t>Бикмурзина Л.А.</a:t>
            </a:r>
            <a:endParaRPr lang="ru-RU" dirty="0"/>
          </a:p>
        </p:txBody>
      </p:sp>
      <p:pic>
        <p:nvPicPr>
          <p:cNvPr id="5" name="Рисунок 4" descr="kartinki-pro-mam_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7316818" cy="4443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571480"/>
            <a:ext cx="585791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Good-looking -  </a:t>
            </a:r>
            <a:r>
              <a:rPr lang="ru-RU" sz="2400" dirty="0" smtClean="0"/>
              <a:t>Красивая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Tall</a:t>
            </a:r>
            <a:r>
              <a:rPr lang="ru-RU" sz="2400" dirty="0" smtClean="0"/>
              <a:t> - Высокая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Slim </a:t>
            </a:r>
            <a:r>
              <a:rPr lang="ru-RU" sz="2400" dirty="0" smtClean="0"/>
              <a:t>- Стройная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To look much younger</a:t>
            </a:r>
            <a:r>
              <a:rPr lang="ru-RU" sz="2400" dirty="0" smtClean="0"/>
              <a:t> – выглядеть моложе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Nice person</a:t>
            </a:r>
            <a:r>
              <a:rPr lang="ru-RU" sz="2400" dirty="0" smtClean="0"/>
              <a:t> – Хороший человек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Kind</a:t>
            </a:r>
            <a:r>
              <a:rPr lang="ru-RU" sz="2400" dirty="0" smtClean="0"/>
              <a:t> – Добрая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Creative</a:t>
            </a:r>
            <a:r>
              <a:rPr lang="ru-RU" sz="2400" dirty="0" smtClean="0"/>
              <a:t> - Творческий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Loving</a:t>
            </a:r>
            <a:r>
              <a:rPr lang="ru-RU" sz="2400" dirty="0" smtClean="0"/>
              <a:t> - Любящая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To cook – </a:t>
            </a:r>
            <a:r>
              <a:rPr lang="ru-RU" sz="2400" dirty="0"/>
              <a:t>Г</a:t>
            </a:r>
            <a:r>
              <a:rPr lang="ru-RU" sz="2400" dirty="0" smtClean="0"/>
              <a:t>отовить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To keep the house</a:t>
            </a:r>
            <a:r>
              <a:rPr lang="ru-RU" sz="2400" dirty="0" smtClean="0"/>
              <a:t> – Вести хозяйство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To take care</a:t>
            </a:r>
            <a:r>
              <a:rPr lang="ru-RU" sz="2400" dirty="0" smtClean="0"/>
              <a:t> - Заботиться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Practical</a:t>
            </a:r>
            <a:r>
              <a:rPr lang="ru-RU" sz="2400" dirty="0" smtClean="0"/>
              <a:t> - Практичная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Wash the dishes</a:t>
            </a:r>
            <a:r>
              <a:rPr lang="ru-RU" sz="2400" dirty="0" smtClean="0"/>
              <a:t> – Мыть посуду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75724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My mother’s name is Mary.  </a:t>
            </a:r>
            <a:r>
              <a:rPr lang="en-US" sz="2800" dirty="0" smtClean="0"/>
              <a:t>My mother is a teacher. </a:t>
            </a:r>
            <a:r>
              <a:rPr lang="en-US" sz="2800" dirty="0"/>
              <a:t>She works at </a:t>
            </a:r>
            <a:r>
              <a:rPr lang="en-US" sz="2800" dirty="0" smtClean="0"/>
              <a:t>school. She </a:t>
            </a:r>
            <a:r>
              <a:rPr lang="en-US" sz="2800" dirty="0"/>
              <a:t>likes her profession. She is a good-looking woman with brown hair. She is tall and slim. </a:t>
            </a:r>
            <a:r>
              <a:rPr lang="en-US" sz="2800" dirty="0" smtClean="0"/>
              <a:t>She </a:t>
            </a:r>
            <a:r>
              <a:rPr lang="en-US" sz="2800" dirty="0"/>
              <a:t>is </a:t>
            </a:r>
            <a:r>
              <a:rPr lang="en-US" sz="2800" dirty="0" smtClean="0"/>
              <a:t>44, </a:t>
            </a:r>
            <a:r>
              <a:rPr lang="en-US" sz="2800" dirty="0"/>
              <a:t>but she looks much younger</a:t>
            </a:r>
            <a:r>
              <a:rPr lang="en-US" sz="2800" dirty="0" smtClean="0"/>
              <a:t>. She is a very nice person. She has a lot of friends. She is kind, creative, loving and always ready to help. My mother cooks very well.</a:t>
            </a:r>
          </a:p>
          <a:p>
            <a:r>
              <a:rPr lang="en-US" sz="2800" dirty="0" smtClean="0"/>
              <a:t>My mother keeps the house and takes care of all of us. She is very practical. </a:t>
            </a:r>
            <a:r>
              <a:rPr lang="en-US" sz="2800" dirty="0"/>
              <a:t>My father and I try to help her with the housework. I wash the dishes, go shopping and tidy up our flat</a:t>
            </a:r>
            <a:r>
              <a:rPr lang="en-US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587c17a1859c749079d6573be402d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42852"/>
            <a:ext cx="4610100" cy="64944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428604"/>
            <a:ext cx="33575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Dou you help your mother?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3600" dirty="0" smtClean="0"/>
              <a:t>How do you help your mother?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5778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</a:t>
            </a:r>
            <a:r>
              <a:rPr lang="en-US" sz="3200" dirty="0" smtClean="0"/>
              <a:t>elp your mother set the table</a:t>
            </a:r>
          </a:p>
          <a:p>
            <a:r>
              <a:rPr lang="en-US" sz="3200" dirty="0" smtClean="0"/>
              <a:t>with a knife and fork and spoon.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elp your mother set the table</a:t>
            </a:r>
          </a:p>
          <a:p>
            <a:r>
              <a:rPr lang="en-US" sz="3200" dirty="0" smtClean="0"/>
              <a:t>every afternoon.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elp your mother clear the table</a:t>
            </a:r>
          </a:p>
          <a:p>
            <a:r>
              <a:rPr lang="en-US" sz="3200" dirty="0" smtClean="0"/>
              <a:t>Take the knife and spoon.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elp your mother clear the table</a:t>
            </a:r>
          </a:p>
          <a:p>
            <a:r>
              <a:rPr lang="en-US" sz="3200" dirty="0" smtClean="0"/>
              <a:t>Morning, night and noon.</a:t>
            </a:r>
          </a:p>
          <a:p>
            <a:endParaRPr lang="ru-RU" sz="2800" dirty="0"/>
          </a:p>
        </p:txBody>
      </p:sp>
      <p:pic>
        <p:nvPicPr>
          <p:cNvPr id="3" name="Рисунок 2" descr="IMG_4606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57166"/>
            <a:ext cx="4064000" cy="619127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143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22</cp:revision>
  <dcterms:created xsi:type="dcterms:W3CDTF">2012-03-02T18:09:11Z</dcterms:created>
  <dcterms:modified xsi:type="dcterms:W3CDTF">2013-04-08T15:04:27Z</dcterms:modified>
</cp:coreProperties>
</file>