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3" r:id="rId25"/>
    <p:sldId id="281" r:id="rId26"/>
    <p:sldId id="282" r:id="rId27"/>
    <p:sldId id="28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7AAD22F-A5C3-45FD-845B-EE7FBD386E32}" type="datetimeFigureOut">
              <a:rPr lang="ru-RU"/>
              <a:pPr>
                <a:defRPr/>
              </a:pPr>
              <a:t>04.09.2013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E580626-18C2-4333-BCFD-1F3018DDC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75A08F-58ED-4A39-8AA3-6E697EFFFD6B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85E71B-0B16-466F-83C5-693532DF4542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CE2B-4CCD-441B-B4F8-D5085C9CB792}" type="datetime1">
              <a:rPr lang="ru-RU"/>
              <a:pPr>
                <a:defRPr/>
              </a:pPr>
              <a:t>04.09.2013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302C1-E3DC-4025-8FA4-5318C66D0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62C74-4DAE-40FF-9A22-C2D83B22A243}" type="datetime1">
              <a:rPr lang="ru-RU"/>
              <a:pPr>
                <a:defRPr/>
              </a:pPr>
              <a:t>04.09.2013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B70E4-2E23-44FC-A24C-7568DF5A8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2B153-5537-4339-B2AD-79BFD6A1C9D4}" type="datetime1">
              <a:rPr lang="ru-RU"/>
              <a:pPr>
                <a:defRPr/>
              </a:pPr>
              <a:t>04.09.2013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1CC2E-F0A7-437E-BFB4-D8E949D9E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9D89F-F21B-49CD-AB24-9FAFB9383585}" type="datetime1">
              <a:rPr lang="ru-RU"/>
              <a:pPr>
                <a:defRPr/>
              </a:pPr>
              <a:t>04.09.2013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B6335-60E4-4DAE-8893-1CE9C801E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BB06A4-72D1-446C-9BD4-C74AB359C306}" type="datetime1">
              <a:rPr lang="ru-RU"/>
              <a:pPr>
                <a:defRPr/>
              </a:pPr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135F5-9EF4-464D-8FA9-DBE7FC60A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0458-E018-47CF-9A35-D3E01A7553CE}" type="datetime1">
              <a:rPr lang="ru-RU"/>
              <a:pPr>
                <a:defRPr/>
              </a:pPr>
              <a:t>04.09.2013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A008C-FD3D-49C4-B273-119C3CC60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B2185-B8E8-4692-95AD-63C8EE3C31E3}" type="datetime1">
              <a:rPr lang="ru-RU"/>
              <a:pPr>
                <a:defRPr/>
              </a:pPr>
              <a:t>04.09.2013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1ECD4-8FE8-4249-9B56-400CA24BC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04F71-BD01-49EE-A673-BC926FA436B3}" type="datetime1">
              <a:rPr lang="ru-RU"/>
              <a:pPr>
                <a:defRPr/>
              </a:pPr>
              <a:t>04.09.2013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8A202-AED4-4721-805C-8E8F750AC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F1013-D085-443B-947E-44C4F4D368F1}" type="datetime1">
              <a:rPr lang="ru-RU"/>
              <a:pPr>
                <a:defRPr/>
              </a:pPr>
              <a:t>04.09.2013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DA260-EDB1-450D-BEF6-E9A4DF6CA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26B2-4DCF-4C71-855E-1D418B0E0F57}" type="datetime1">
              <a:rPr lang="ru-RU"/>
              <a:pPr>
                <a:defRPr/>
              </a:pPr>
              <a:t>04.09.2013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1877-091A-4E2B-9C1B-343697614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FF263-52BE-4742-918D-A7E3CBCE41EC}" type="datetime1">
              <a:rPr lang="ru-RU"/>
              <a:pPr>
                <a:defRPr/>
              </a:pPr>
              <a:t>04.09.2013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CAACE-6272-4D65-BFCA-82C2C3D70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36326C-D23A-466D-9423-7C212DB5BF02}" type="datetime1">
              <a:rPr lang="ru-RU"/>
              <a:pPr>
                <a:defRPr/>
              </a:pPr>
              <a:t>04.09.2013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E4891F-4B76-4C5E-B224-A957B6852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3" r:id="rId2"/>
    <p:sldLayoutId id="2147483755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Beethoven's%20Symphony%20No.%209%20(Scherzo).wma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eethoven's Symphony No. 9 (Scherzo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ctangle 2"/>
          <p:cNvPicPr>
            <a:picLocks noGrp="1" noRot="1" noChangeArrowheads="1"/>
          </p:cNvPicPr>
          <p:nvPr>
            <p:ph type="ctrTitle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7158" y="0"/>
            <a:ext cx="8242300" cy="1547813"/>
          </a:xfrm>
        </p:spPr>
      </p:pic>
      <p:sp>
        <p:nvSpPr>
          <p:cNvPr id="6" name="Text Box 17"/>
          <p:cNvSpPr txBox="1">
            <a:spLocks noGrp="1" noChangeArrowheads="1"/>
          </p:cNvSpPr>
          <p:nvPr>
            <p:ph type="subTitle" idx="1"/>
          </p:nvPr>
        </p:nvSpPr>
        <p:spPr>
          <a:xfrm>
            <a:off x="1285875" y="2214563"/>
            <a:ext cx="6400800" cy="1752600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скульпо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»  -</a:t>
            </a:r>
          </a:p>
          <a:p>
            <a:pPr eaLnBrk="1" hangingPunct="1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высекать</a:t>
            </a:r>
          </a:p>
          <a:p>
            <a:pPr eaLnBrk="1" hangingPunct="1">
              <a:spcBef>
                <a:spcPct val="50000"/>
              </a:spcBef>
              <a:defRPr/>
            </a:pPr>
            <a:endParaRPr lang="ru-RU" sz="3200" dirty="0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714750" y="4357688"/>
            <a:ext cx="4251325" cy="266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Художественное произведение в               скульптуре создаётся путём лепки,         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резьбы или отливки. 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1400" dirty="0" err="1" smtClean="0"/>
              <a:t>Донейко</a:t>
            </a:r>
            <a:r>
              <a:rPr lang="ru-RU" sz="1400" dirty="0" smtClean="0"/>
              <a:t> Н.И. МБОУ СОШ №10 ст. Медведовской.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38" y="2286000"/>
            <a:ext cx="1285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500306"/>
            <a:ext cx="305911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Rectangle 15"/>
          <p:cNvPicPr>
            <a:picLocks noRo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3350" y="1133475"/>
            <a:ext cx="9218613" cy="1049338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8AC0F-CF69-4E14-BBC2-93755208F48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7650" name="Picture 2" descr="C:\Documents and Settings\Irina\Рабочий стол\к уроку\фото 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885825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C4497-79A2-4605-8B18-5799807B1AC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0688" y="219075"/>
            <a:ext cx="8242300" cy="860425"/>
          </a:xfrm>
        </p:spPr>
      </p:pic>
      <p:pic>
        <p:nvPicPr>
          <p:cNvPr id="25602" name="Picture 2" descr="C:\Documents and Settings\Irina\Рабочий стол\к уроку\1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214438"/>
            <a:ext cx="7429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3E4E0-D8E2-441E-B133-13A8FDFF95C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Irina\Рабочий стол\к уроку\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8786813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E1F32-EDBC-471C-BA0C-62F5DA86153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0688" y="-66675"/>
            <a:ext cx="8242300" cy="858838"/>
          </a:xfrm>
        </p:spPr>
      </p:pic>
      <p:pic>
        <p:nvPicPr>
          <p:cNvPr id="28674" name="Picture 2" descr="C:\Documents and Settings\Irina\Рабочий стол\к уроку\фото 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42938"/>
            <a:ext cx="88582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28D15-7A15-4D56-B097-4B1A8F0F488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Irina\Рабочий стол\к уроку\фото 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8715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58075-9981-450F-9BD4-FCC49BF1442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1285875" y="500063"/>
            <a:ext cx="2162175" cy="112395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algn="ctr">
              <a:spcAft>
                <a:spcPts val="1000"/>
              </a:spcAft>
            </a:pPr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ВИДЫ РЕЛЬЕФА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14313" y="2786063"/>
            <a:ext cx="1676400" cy="695325"/>
          </a:xfrm>
          <a:prstGeom prst="flowChartTerminator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БАРЕЛЬЕФ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1785938" y="4143375"/>
            <a:ext cx="2133600" cy="695325"/>
          </a:xfrm>
          <a:prstGeom prst="flowChartTerminator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ГОРЕЛЬЕФ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5857875" y="357188"/>
            <a:ext cx="3105150" cy="1028700"/>
          </a:xfrm>
          <a:prstGeom prst="flowChartTerminator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ЖИВОПИСНЫЙ РЕЛЬЕФ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5786438" y="2571750"/>
            <a:ext cx="3124200" cy="933450"/>
          </a:xfrm>
          <a:prstGeom prst="flowChartTerminator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ВРЕЗАННЫЙ РЕЛЬЕФ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4857750" y="4143375"/>
            <a:ext cx="1676400" cy="695325"/>
          </a:xfrm>
          <a:prstGeom prst="flowChartTerminator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ГЕММЫ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300558">
            <a:off x="1398588" y="1625600"/>
            <a:ext cx="500062" cy="10937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1209992">
            <a:off x="2416175" y="1735138"/>
            <a:ext cx="500063" cy="23352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526423">
            <a:off x="3779838" y="1385888"/>
            <a:ext cx="500062" cy="29035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8121841">
            <a:off x="4424363" y="809625"/>
            <a:ext cx="500062" cy="26241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4500562" y="-142874"/>
            <a:ext cx="500063" cy="19288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5CD49-02CB-457A-9CA3-5224C93789E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animBg="1"/>
      <p:bldP spid="30724" grpId="0" animBg="1"/>
      <p:bldP spid="30725" grpId="0" animBg="1"/>
      <p:bldP spid="30726" grpId="0" animBg="1"/>
      <p:bldP spid="3072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Irina\Рабочий стол\к уроку\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857375"/>
            <a:ext cx="37861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8150" y="133350"/>
            <a:ext cx="8382000" cy="1293813"/>
          </a:xfrm>
        </p:spPr>
      </p:pic>
      <p:pic>
        <p:nvPicPr>
          <p:cNvPr id="31747" name="Picture 3" descr="C:\Documents and Settings\Irina\Рабочий стол\к уроку\С-0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857375"/>
            <a:ext cx="41433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F1EE9-8B50-4439-9577-BB52832827B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176213"/>
            <a:ext cx="8497887" cy="1298575"/>
          </a:xfrm>
        </p:spPr>
      </p:pic>
      <p:pic>
        <p:nvPicPr>
          <p:cNvPr id="32770" name="Picture 2" descr="C:\Documents and Settings\Irina\Рабочий стол\к уроку\фото 0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571625"/>
            <a:ext cx="79295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02F7B-4021-42DD-BE20-A64A3F23428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33794" name="Picture 2" descr="C:\Documents and Settings\Irina\Рабочий стол\к уроку\1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500188"/>
            <a:ext cx="71437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3BEA-A5DA-4B7F-BEED-09E4B79C76F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066925"/>
            <a:ext cx="5357813" cy="2163763"/>
          </a:xfrm>
        </p:spPr>
      </p:pic>
      <p:pic>
        <p:nvPicPr>
          <p:cNvPr id="34818" name="Picture 2" descr="C:\Documents and Settings\Irina\Рабочий стол\к уроку\1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8"/>
            <a:ext cx="2693988" cy="604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F7F9E-6FF6-4C65-BB0C-5F447520014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Irina\Рабочий стол\к уроку\фото 1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14290"/>
            <a:ext cx="39494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8DF48-495F-4D60-8AB2-3FBEF884A25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" name="Picture 3" descr="C:\Documents and Settings\Irina\Рабочий стол\к уроку\1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14291"/>
            <a:ext cx="3214678" cy="446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Irina\Рабочий стол\к уроку\фото 2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643182"/>
            <a:ext cx="2840939" cy="400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1375" y="-6350"/>
            <a:ext cx="7339013" cy="1841500"/>
          </a:xfr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71500" y="6072188"/>
            <a:ext cx="2543175" cy="588962"/>
          </a:xfrm>
        </p:spPr>
        <p:txBody>
          <a:bodyPr/>
          <a:lstStyle/>
          <a:p>
            <a:pPr marL="73025" algn="ctr" eaLnBrk="1" hangingPunct="1"/>
            <a:r>
              <a:rPr lang="ru-RU" b="1" smtClean="0">
                <a:solidFill>
                  <a:schemeClr val="bg1"/>
                </a:solidFill>
              </a:rPr>
              <a:t>КАМЕЯ</a:t>
            </a:r>
          </a:p>
        </p:txBody>
      </p:sp>
      <p:pic>
        <p:nvPicPr>
          <p:cNvPr id="35842" name="Picture 2" descr="C:\Documents and Settings\Irina\Рабочий стол\к уроку\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643063"/>
            <a:ext cx="392906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C:\Documents and Settings\Irina\Рабочий стол\к уроку\1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2071688"/>
            <a:ext cx="37147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4"/>
          <p:cNvSpPr txBox="1">
            <a:spLocks/>
          </p:cNvSpPr>
          <p:nvPr/>
        </p:nvSpPr>
        <p:spPr bwMode="auto">
          <a:xfrm>
            <a:off x="5572125" y="6143625"/>
            <a:ext cx="254317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152"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ИНТАЛИЯ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2DEA0-1975-475E-888B-6A06BC1EBA2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 rot="5400000">
            <a:off x="3865543" y="1992317"/>
            <a:ext cx="1052529" cy="2640011"/>
          </a:xfrm>
          <a:prstGeom prst="diamond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МАТЕРИАЛЫ СКУЛЬПТОРА</a:t>
            </a:r>
            <a:endParaRPr lang="ru-RU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1928813" y="2500313"/>
            <a:ext cx="1971675" cy="457200"/>
          </a:xfrm>
          <a:prstGeom prst="downArrowCallout">
            <a:avLst>
              <a:gd name="adj1" fmla="val 45417"/>
              <a:gd name="adj2" fmla="val 45417"/>
              <a:gd name="adj3" fmla="val 16667"/>
              <a:gd name="adj4" fmla="val 6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Calibri" pitchFamily="34" charset="0"/>
              </a:rPr>
              <a:t>МЯГКИЕ МАТРИАЛЫ</a:t>
            </a:r>
            <a:endParaRPr lang="ru-RU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4857750" y="2500313"/>
            <a:ext cx="2076450" cy="512762"/>
          </a:xfrm>
          <a:prstGeom prst="downArrowCallout">
            <a:avLst>
              <a:gd name="adj1" fmla="val 39209"/>
              <a:gd name="adj2" fmla="val 39209"/>
              <a:gd name="adj3" fmla="val 16667"/>
              <a:gd name="adj4" fmla="val 6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Calibri" pitchFamily="34" charset="0"/>
              </a:rPr>
              <a:t>ТВЁРДЫЕ МАТЕРИАЛЫ</a:t>
            </a:r>
            <a:endParaRPr lang="ru-RU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3357563" y="3929063"/>
            <a:ext cx="2076450" cy="433387"/>
          </a:xfrm>
          <a:prstGeom prst="downArrowCallout">
            <a:avLst>
              <a:gd name="adj1" fmla="val 53431"/>
              <a:gd name="adj2" fmla="val 53431"/>
              <a:gd name="adj3" fmla="val 16667"/>
              <a:gd name="adj4" fmla="val 6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Calibri" pitchFamily="34" charset="0"/>
              </a:rPr>
              <a:t>МЕТАЛЛ</a:t>
            </a:r>
            <a:endParaRPr lang="ru-RU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2214563" y="2071688"/>
            <a:ext cx="1504950" cy="295275"/>
          </a:xfrm>
          <a:prstGeom prst="homePlate">
            <a:avLst>
              <a:gd name="adj" fmla="val 127419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ГЛИНА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2214563" y="1643063"/>
            <a:ext cx="1504950" cy="295275"/>
          </a:xfrm>
          <a:prstGeom prst="homePlate">
            <a:avLst>
              <a:gd name="adj" fmla="val 127419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ПЛАСТИЛИН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2214563" y="1214438"/>
            <a:ext cx="1504950" cy="295275"/>
          </a:xfrm>
          <a:prstGeom prst="homePlate">
            <a:avLst>
              <a:gd name="adj" fmla="val 127419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ВОСК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5214938" y="2071688"/>
            <a:ext cx="1504950" cy="295275"/>
          </a:xfrm>
          <a:prstGeom prst="homePlate">
            <a:avLst>
              <a:gd name="adj" fmla="val 127419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МРАМОР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5214938" y="1714500"/>
            <a:ext cx="1504950" cy="295275"/>
          </a:xfrm>
          <a:prstGeom prst="homePlate">
            <a:avLst>
              <a:gd name="adj" fmla="val 127419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ИЗВЕСТНЯК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49163" name="AutoShape 11"/>
          <p:cNvSpPr>
            <a:spLocks noChangeArrowheads="1"/>
          </p:cNvSpPr>
          <p:nvPr/>
        </p:nvSpPr>
        <p:spPr bwMode="auto">
          <a:xfrm>
            <a:off x="5214938" y="1357313"/>
            <a:ext cx="1504950" cy="295275"/>
          </a:xfrm>
          <a:prstGeom prst="homePlate">
            <a:avLst>
              <a:gd name="adj" fmla="val 127419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ПЕСЧАННИК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49164" name="AutoShape 12"/>
          <p:cNvSpPr>
            <a:spLocks noChangeArrowheads="1"/>
          </p:cNvSpPr>
          <p:nvPr/>
        </p:nvSpPr>
        <p:spPr bwMode="auto">
          <a:xfrm>
            <a:off x="5214938" y="1000125"/>
            <a:ext cx="1504950" cy="295275"/>
          </a:xfrm>
          <a:prstGeom prst="homePlate">
            <a:avLst>
              <a:gd name="adj" fmla="val 127419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ДЕРЕВО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49165" name="AutoShape 13"/>
          <p:cNvSpPr>
            <a:spLocks noChangeArrowheads="1"/>
          </p:cNvSpPr>
          <p:nvPr/>
        </p:nvSpPr>
        <p:spPr bwMode="auto">
          <a:xfrm>
            <a:off x="5214938" y="357188"/>
            <a:ext cx="1504950" cy="542925"/>
          </a:xfrm>
          <a:prstGeom prst="homePlate">
            <a:avLst>
              <a:gd name="adj" fmla="val 69298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СЛОНОВАЯ КОСТЬ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49166" name="AutoShape 14"/>
          <p:cNvSpPr>
            <a:spLocks noChangeArrowheads="1"/>
          </p:cNvSpPr>
          <p:nvPr/>
        </p:nvSpPr>
        <p:spPr bwMode="auto">
          <a:xfrm>
            <a:off x="3786188" y="4500563"/>
            <a:ext cx="1504950" cy="295275"/>
          </a:xfrm>
          <a:prstGeom prst="homePlate">
            <a:avLst>
              <a:gd name="adj" fmla="val 127419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БРОНЗА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49167" name="AutoShape 15"/>
          <p:cNvSpPr>
            <a:spLocks noChangeArrowheads="1"/>
          </p:cNvSpPr>
          <p:nvPr/>
        </p:nvSpPr>
        <p:spPr bwMode="auto">
          <a:xfrm>
            <a:off x="3786188" y="5000625"/>
            <a:ext cx="1504950" cy="295275"/>
          </a:xfrm>
          <a:prstGeom prst="homePlate">
            <a:avLst>
              <a:gd name="adj" fmla="val 127419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МЕДЬ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49168" name="AutoShape 16"/>
          <p:cNvSpPr>
            <a:spLocks noChangeArrowheads="1"/>
          </p:cNvSpPr>
          <p:nvPr/>
        </p:nvSpPr>
        <p:spPr bwMode="auto">
          <a:xfrm>
            <a:off x="3786188" y="5500688"/>
            <a:ext cx="1504950" cy="295275"/>
          </a:xfrm>
          <a:prstGeom prst="homePlate">
            <a:avLst>
              <a:gd name="adj" fmla="val 127419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ЧУГУН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49169" name="AutoShape 17"/>
          <p:cNvSpPr>
            <a:spLocks noChangeArrowheads="1"/>
          </p:cNvSpPr>
          <p:nvPr/>
        </p:nvSpPr>
        <p:spPr bwMode="auto">
          <a:xfrm>
            <a:off x="3786188" y="6000750"/>
            <a:ext cx="1504950" cy="295275"/>
          </a:xfrm>
          <a:prstGeom prst="homePlate">
            <a:avLst>
              <a:gd name="adj" fmla="val 127419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ЗОЛОТО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50DA4-E6F5-4B39-9017-73272495EC9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6" grpId="0" animBg="1"/>
      <p:bldP spid="49157" grpId="0" animBg="1"/>
      <p:bldP spid="49158" grpId="0" animBg="1"/>
      <p:bldP spid="49159" grpId="0" animBg="1"/>
      <p:bldP spid="49160" grpId="0" animBg="1"/>
      <p:bldP spid="49161" grpId="0" animBg="1"/>
      <p:bldP spid="49162" grpId="0" animBg="1"/>
      <p:bldP spid="49163" grpId="0" animBg="1"/>
      <p:bldP spid="49164" grpId="0" animBg="1"/>
      <p:bldP spid="49165" grpId="0" animBg="1"/>
      <p:bldP spid="49166" grpId="0" animBg="1"/>
      <p:bldP spid="49167" grpId="0" animBg="1"/>
      <p:bldP spid="49168" grpId="0" animBg="1"/>
      <p:bldP spid="491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1375" y="165100"/>
            <a:ext cx="4254500" cy="5089525"/>
          </a:xfrm>
        </p:spPr>
      </p:pic>
      <p:pic>
        <p:nvPicPr>
          <p:cNvPr id="50178" name="Picture 2" descr="C:\Documents and Settings\Irina\Рабочий стол\к уроку\1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857250"/>
            <a:ext cx="4181475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23B70B-20FD-47FB-8BBC-6CFCE0E6974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0988" y="298450"/>
            <a:ext cx="4413250" cy="2316163"/>
          </a:xfrm>
        </p:spPr>
      </p:pic>
      <p:pic>
        <p:nvPicPr>
          <p:cNvPr id="51202" name="Picture 2" descr="C:\Documents and Settings\Irina\Рабочий стол\к уроку\1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071813"/>
            <a:ext cx="2803525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C:\Documents and Settings\Irina\Рабочий стол\к уроку\1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500188"/>
            <a:ext cx="3929062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A482F-1060-4AB0-AF40-1B513F27E7C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:\Documents and Settings\Irina\Рабочий стол\к уроку\С-1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2875"/>
            <a:ext cx="6715125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1BAF0-2AE8-4B3A-B10A-7A9A83AF650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71850" y="268288"/>
            <a:ext cx="5491163" cy="2127250"/>
          </a:xfrm>
        </p:spPr>
      </p:pic>
      <p:pic>
        <p:nvPicPr>
          <p:cNvPr id="52226" name="Picture 2" descr="C:\Documents and Settings\Irina\Рабочий стол\к уроку\1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85750"/>
            <a:ext cx="2736850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C:\Documents and Settings\Irina\Рабочий стол\к уроку\1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2714625"/>
            <a:ext cx="34290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82AA0-0084-4870-B54F-4C66C936923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Irina\Рабочий стол\к уроку\фото 1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285750"/>
            <a:ext cx="4637087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3BDA2-33FB-490A-A7C2-80DB529A24C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 bwMode="auto">
          <a:xfrm>
            <a:off x="928662" y="714356"/>
            <a:ext cx="7715304" cy="500066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C1463-7A87-4575-8F2A-133BF2D9DD4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Irina\Рабочий стол\к уроку\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42875"/>
            <a:ext cx="41433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AADD9-EABB-4263-B48C-E213008C306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Irina\Рабочий стол\к уроку\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2875"/>
            <a:ext cx="553720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FCEAC-6214-482B-A63B-4969C50D964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Documents and Settings\Irina\Рабочий стол\к уроку\П-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8429625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A7DF3-74BF-4033-AE4B-DAA68F6D46B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2286000" y="428625"/>
            <a:ext cx="4443413" cy="500063"/>
          </a:xfrm>
          <a:prstGeom prst="flowChartProcess">
            <a:avLst/>
          </a:prstGeom>
          <a:solidFill>
            <a:srgbClr val="00B0F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ВИДЫ СКУЛЬПТУРЫ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142875" y="2214563"/>
            <a:ext cx="2714625" cy="1214437"/>
          </a:xfrm>
          <a:prstGeom prst="flowChartPunchedCard">
            <a:avLst/>
          </a:prstGeom>
          <a:solidFill>
            <a:srgbClr val="00B0F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МОНУМЕНТАЛЬНАЯ</a:t>
            </a:r>
          </a:p>
          <a:p>
            <a:pPr algn="ctr">
              <a:spcAft>
                <a:spcPts val="1000"/>
              </a:spcAft>
            </a:pPr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СКУЛЬПТУРА</a:t>
            </a: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428750" y="4143375"/>
            <a:ext cx="2605088" cy="1071563"/>
          </a:xfrm>
          <a:prstGeom prst="flowChartPunchedCard">
            <a:avLst/>
          </a:prstGeom>
          <a:solidFill>
            <a:srgbClr val="00B0F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ПАРКОВАЯ СКУЛЬПТУРА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4929188" y="3643313"/>
            <a:ext cx="2800350" cy="1004887"/>
          </a:xfrm>
          <a:prstGeom prst="flowChartPunchedCard">
            <a:avLst/>
          </a:prstGeom>
          <a:solidFill>
            <a:srgbClr val="00B0F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СКУЛЬПТУРА МАЛЫХ ФОРМ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6500813" y="1928813"/>
            <a:ext cx="2319337" cy="928687"/>
          </a:xfrm>
          <a:prstGeom prst="flowChartPunchedCard">
            <a:avLst/>
          </a:prstGeom>
          <a:solidFill>
            <a:srgbClr val="00B0F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РЕЛЬЕФ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 rot="783002">
            <a:off x="2259013" y="1028700"/>
            <a:ext cx="381000" cy="1076325"/>
          </a:xfrm>
          <a:prstGeom prst="downArrow">
            <a:avLst>
              <a:gd name="adj1" fmla="val 50000"/>
              <a:gd name="adj2" fmla="val 70625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 rot="783002">
            <a:off x="3325813" y="1441450"/>
            <a:ext cx="381000" cy="2382838"/>
          </a:xfrm>
          <a:prstGeom prst="downArrow">
            <a:avLst>
              <a:gd name="adj1" fmla="val 50000"/>
              <a:gd name="adj2" fmla="val 70591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 rot="-1195109">
            <a:off x="4941888" y="1425575"/>
            <a:ext cx="381000" cy="2139950"/>
          </a:xfrm>
          <a:prstGeom prst="downArrow">
            <a:avLst>
              <a:gd name="adj1" fmla="val 50000"/>
              <a:gd name="adj2" fmla="val 7062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 rot="-1864516">
            <a:off x="5902325" y="1100138"/>
            <a:ext cx="381000" cy="1076325"/>
          </a:xfrm>
          <a:prstGeom prst="downArrow">
            <a:avLst>
              <a:gd name="adj1" fmla="val 50000"/>
              <a:gd name="adj2" fmla="val 70625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1BF02-00A0-4073-80BC-97575D90264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  <p:bldP spid="20484" grpId="0" animBg="1"/>
      <p:bldP spid="20485" grpId="0" animBg="1"/>
      <p:bldP spid="20486" grpId="0" animBg="1"/>
      <p:bldP spid="20487" grpId="0" animBg="1"/>
      <p:bldP spid="20488" grpId="0" animBg="1"/>
      <p:bldP spid="20489" grpId="0" animBg="1"/>
      <p:bldP spid="204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4175" y="268288"/>
            <a:ext cx="8461375" cy="1158875"/>
          </a:xfrm>
        </p:spPr>
      </p:pic>
      <p:pic>
        <p:nvPicPr>
          <p:cNvPr id="21506" name="Picture 2" descr="C:\Documents and Settings\Irina\Рабочий стол\к уроку\П-046,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285875"/>
            <a:ext cx="66436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0B5EF-377B-47FC-83EA-8C22C04C18F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Irina\Рабочий стол\к уроку\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42875"/>
            <a:ext cx="4071938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59DF4-3B83-4512-971F-72CBEF532AC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0688" y="115888"/>
            <a:ext cx="8242300" cy="877887"/>
          </a:xfrm>
        </p:spPr>
      </p:pic>
      <p:pic>
        <p:nvPicPr>
          <p:cNvPr id="23554" name="Picture 2" descr="C:\Documents and Settings\Irina\Рабочий стол\к уроку\Ф-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071563"/>
            <a:ext cx="850106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Irina\Рабочий стол\к уроку\Ф-0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928688"/>
            <a:ext cx="864393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A6045-0328-4638-B6BD-41F6862C7FB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206</TotalTime>
  <Words>99</Words>
  <Application>Microsoft Office PowerPoint</Application>
  <PresentationFormat>Экран (4:3)</PresentationFormat>
  <Paragraphs>65</Paragraphs>
  <Slides>27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Черная С.И.</cp:lastModifiedBy>
  <cp:revision>26</cp:revision>
  <dcterms:created xsi:type="dcterms:W3CDTF">2009-10-18T07:51:43Z</dcterms:created>
  <dcterms:modified xsi:type="dcterms:W3CDTF">2013-09-04T11:23:05Z</dcterms:modified>
</cp:coreProperties>
</file>