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E23AFA-10FB-40F7-AA25-9DECD08CEC0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78E670-DBD0-4B21-ABFE-CC2ECFAAFE8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XIII – XVII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вв.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Русская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архитектура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8659_9481c25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855" y="1524000"/>
            <a:ext cx="686228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Благовещенский собор 1489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8326" y="1524000"/>
            <a:ext cx="670734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Архангельский собор 1333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1px-Cathedral_of_the_Archangel_in_Moscow_Kreml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57723"/>
            <a:ext cx="5544616" cy="495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Собор святого Архистратига Михаила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Грановитая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палата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1487 — 1491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800px-Granovitaya_palata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580" y="1353357"/>
            <a:ext cx="6807812" cy="473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2px-VasnecovA_VMoskovsk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848872" cy="578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Архитектурные ансамбли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XVI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95588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24025"/>
            <a:ext cx="5715000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Кремль в Нижнем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Новгороде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1508—1515гг.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9px-Nizhny_Novgorod_Kremlin_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82296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Кремль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Нижнем Новгороде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/>
              <a:t>1508—1515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6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8716" y="1524000"/>
            <a:ext cx="568656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Кремль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Туле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1514—1520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ульский_крем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3939" y="1514745"/>
            <a:ext cx="7210469" cy="450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Кремль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Туле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/>
              <a:t>1514—1520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F_Str_na_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Архитектура Новгорода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церковь Фёдора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Стратилата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на Ручью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1360 -1361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г.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43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175266" cy="418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Кремль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Коломне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1525-1531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View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Кремль в Коломне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1525-1531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99e4_2c580aab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Кремль в Смоленске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1595-1602, XVI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век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ml-smolensk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Кремль в Смоленске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1595-1602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XVI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век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В русской архитектуре 16 века произошел небывалый подъем. Объединение русских земель, стабилизация государственной власти, которая привела к массовому строительству по всей территории  России городов и крепостей.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0164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35964"/>
            <a:ext cx="4968551" cy="527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Церковь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Фёдора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Стратилата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на Ручью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v2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16351"/>
            <a:ext cx="4320480" cy="616497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24000"/>
            <a:ext cx="3600399" cy="509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Церковь Спаса Преображения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Ильине улице 1374г.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7830670_060633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7041" y="1524000"/>
            <a:ext cx="5741303" cy="496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Фресковая живопись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Фиофана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Грека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5800" y="1196752"/>
            <a:ext cx="7924800" cy="36800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Ахитектура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Московского кремля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XIII –XV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вв.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696" y="548680"/>
            <a:ext cx="8201743" cy="610495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fbb2_52e8a5f3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523999"/>
            <a:ext cx="3960440" cy="496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Успенский собор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1475—1479г.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815D04"/>
      </a:dk1>
      <a:lt1>
        <a:sysClr val="window" lastClr="FFFFFF"/>
      </a:lt1>
      <a:dk2>
        <a:srgbClr val="FAD372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</TotalTime>
  <Words>105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Русская  архитектура</vt:lpstr>
      <vt:lpstr>Архитектура Новгорода церковь Фёдора Стратилата на Ручью  1360 -1361г.</vt:lpstr>
      <vt:lpstr>Церковь Фёдора Стратилата на Ручью </vt:lpstr>
      <vt:lpstr>Слайд 4</vt:lpstr>
      <vt:lpstr>Церковь Спаса Преображения  на Ильине улице 1374г.</vt:lpstr>
      <vt:lpstr>Фресковая живопись Фиофана Грека</vt:lpstr>
      <vt:lpstr>Ахитектура  Московского кремля</vt:lpstr>
      <vt:lpstr>Слайд 8</vt:lpstr>
      <vt:lpstr>Успенский собор 1475—1479г.</vt:lpstr>
      <vt:lpstr>Благовещенский собор 1489 г.</vt:lpstr>
      <vt:lpstr>Архангельский собор 1333 г.</vt:lpstr>
      <vt:lpstr>Собор святого Архистратига Михаила</vt:lpstr>
      <vt:lpstr>Грановитая палата  1487 — 1491</vt:lpstr>
      <vt:lpstr>Слайд 14</vt:lpstr>
      <vt:lpstr>Архитектурные ансамбли XVIв.</vt:lpstr>
      <vt:lpstr>Кремль в Нижнем Новгороде  1508—1515гг.</vt:lpstr>
      <vt:lpstr>Кремль в Нижнем Новгороде  1508—1515</vt:lpstr>
      <vt:lpstr>Кремль в Туле  1514—1520</vt:lpstr>
      <vt:lpstr>Кремль в Туле  1514—1520  </vt:lpstr>
      <vt:lpstr>Кремль в Коломне  1525-1531</vt:lpstr>
      <vt:lpstr>Кремль в Коломне  1525-1531</vt:lpstr>
      <vt:lpstr>Кремль в Смоленске  1595-1602, XVI век</vt:lpstr>
      <vt:lpstr>Кремль в Смоленске 1595-1602, XVI век</vt:lpstr>
      <vt:lpstr>Слайд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 архитектура</dc:title>
  <dc:creator>Катерина</dc:creator>
  <cp:lastModifiedBy>Катерина</cp:lastModifiedBy>
  <cp:revision>10</cp:revision>
  <dcterms:created xsi:type="dcterms:W3CDTF">2012-04-01T17:28:38Z</dcterms:created>
  <dcterms:modified xsi:type="dcterms:W3CDTF">2012-04-01T18:59:14Z</dcterms:modified>
</cp:coreProperties>
</file>