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D4C5-9348-4BA3-A3DC-6C7C534E3AED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38F49A-7C3A-48AF-9D5B-D43A7E9BAA9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D4C5-9348-4BA3-A3DC-6C7C534E3AED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F49A-7C3A-48AF-9D5B-D43A7E9BAA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D4C5-9348-4BA3-A3DC-6C7C534E3AED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F49A-7C3A-48AF-9D5B-D43A7E9BAA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F4D4C5-9348-4BA3-A3DC-6C7C534E3AED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338F49A-7C3A-48AF-9D5B-D43A7E9BAA9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D4C5-9348-4BA3-A3DC-6C7C534E3AED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F49A-7C3A-48AF-9D5B-D43A7E9BAA9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D4C5-9348-4BA3-A3DC-6C7C534E3AED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F49A-7C3A-48AF-9D5B-D43A7E9BAA9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F49A-7C3A-48AF-9D5B-D43A7E9BAA9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D4C5-9348-4BA3-A3DC-6C7C534E3AED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D4C5-9348-4BA3-A3DC-6C7C534E3AED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F49A-7C3A-48AF-9D5B-D43A7E9BAA9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D4C5-9348-4BA3-A3DC-6C7C534E3AED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F49A-7C3A-48AF-9D5B-D43A7E9BAA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F4D4C5-9348-4BA3-A3DC-6C7C534E3AED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38F49A-7C3A-48AF-9D5B-D43A7E9BAA9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D4C5-9348-4BA3-A3DC-6C7C534E3AED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38F49A-7C3A-48AF-9D5B-D43A7E9BAA9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1F4D4C5-9348-4BA3-A3DC-6C7C534E3AED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338F49A-7C3A-48AF-9D5B-D43A7E9BAA9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200" dirty="0" smtClean="0"/>
              <a:t>В Архитектуре средневековья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</a:rPr>
              <a:t>Романский стиль</a:t>
            </a:r>
            <a:endParaRPr lang="ru-RU" sz="6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400844_sienskiy_sob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476672"/>
            <a:ext cx="6408712" cy="5832647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906211556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620688"/>
            <a:ext cx="7344816" cy="5475312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thedral ensemble in Piza. Ita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7704856" cy="5904656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3696----um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404664"/>
            <a:ext cx="6251511" cy="5691336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97tw6p_romanesk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764704"/>
            <a:ext cx="7416824" cy="5508104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s_1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7200800" cy="5904656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reuilp1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7704856" cy="576064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omanskii-sti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548680"/>
            <a:ext cx="4680520" cy="5976664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oman_sty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692696"/>
            <a:ext cx="4752528" cy="5760639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omanskii_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404664"/>
            <a:ext cx="7344816" cy="5976664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97tw6p_romanesk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404664"/>
            <a:ext cx="5040560" cy="612068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ria-laah-ger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404664"/>
            <a:ext cx="4464496" cy="5904656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romanskii_s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4068291" cy="5616623"/>
          </a:xfrm>
        </p:spPr>
      </p:pic>
      <p:pic>
        <p:nvPicPr>
          <p:cNvPr id="10" name="Содержимое 9" descr="image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620688"/>
            <a:ext cx="3960440" cy="5688632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_63a77_98d939b2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76672"/>
            <a:ext cx="7848871" cy="5904656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37b07_74896166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7776864" cy="5976664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6.1206814560.baptistryx-cathedral-x-leaning-tower-of-pi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04664"/>
            <a:ext cx="7776863" cy="5976663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50px-Speyer_Dom_meph666-2005-Feb-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332656"/>
            <a:ext cx="5328592" cy="6336704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67px-Maria_Laach_de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76672"/>
            <a:ext cx="7776864" cy="5976664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154_kafed._sob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7560840" cy="5904656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</TotalTime>
  <Words>5</Words>
  <Application>Microsoft Office PowerPoint</Application>
  <PresentationFormat>Экран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Романский стиль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Романский стиль</dc:title>
  <dc:creator>Катерина</dc:creator>
  <cp:lastModifiedBy>Катерина</cp:lastModifiedBy>
  <cp:revision>3</cp:revision>
  <dcterms:created xsi:type="dcterms:W3CDTF">2012-01-26T17:10:16Z</dcterms:created>
  <dcterms:modified xsi:type="dcterms:W3CDTF">2012-01-26T17:32:22Z</dcterms:modified>
</cp:coreProperties>
</file>