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4CC5F1-A15A-4D64-B613-ACD40C5966C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69DBED-A036-4163-BE31-FA687FCCE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Архитектура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Эпохи </a:t>
            </a:r>
            <a:r>
              <a:rPr lang="ru-RU" dirty="0" smtClean="0"/>
              <a:t> </a:t>
            </a:r>
            <a:r>
              <a:rPr lang="ru-RU" sz="4400" dirty="0" smtClean="0"/>
              <a:t>Возрождения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Темпьетто</a:t>
            </a:r>
            <a:r>
              <a:rPr lang="ru-RU" sz="3600" dirty="0" smtClean="0"/>
              <a:t> во дворе церкви </a:t>
            </a:r>
            <a:r>
              <a:rPr lang="ru-RU" sz="3600" dirty="0" err="1" smtClean="0"/>
              <a:t>Сан-Пьетро</a:t>
            </a:r>
            <a:r>
              <a:rPr lang="ru-RU" sz="3600" dirty="0" smtClean="0"/>
              <a:t> в </a:t>
            </a:r>
            <a:r>
              <a:rPr lang="ru-RU" sz="3600" dirty="0" err="1" smtClean="0"/>
              <a:t>Монторио</a:t>
            </a:r>
            <a:r>
              <a:rPr lang="ru-RU" sz="3600" dirty="0" smtClean="0"/>
              <a:t>, Рим, 1502 год, архитектор — </a:t>
            </a:r>
            <a:r>
              <a:rPr lang="ru-RU" sz="3600" dirty="0" err="1" smtClean="0"/>
              <a:t>Донато</a:t>
            </a:r>
            <a:r>
              <a:rPr lang="ru-RU" sz="3600" dirty="0" smtClean="0"/>
              <a:t> </a:t>
            </a:r>
            <a:r>
              <a:rPr lang="ru-RU" sz="3600" dirty="0" err="1" smtClean="0"/>
              <a:t>Браманте</a:t>
            </a:r>
            <a:r>
              <a:rPr lang="ru-RU" sz="3600" dirty="0" smtClean="0"/>
              <a:t>. Храм отмечает место, на котором был казнён святой </a:t>
            </a:r>
            <a:r>
              <a:rPr lang="ru-RU" dirty="0" smtClean="0"/>
              <a:t>Пётр.</a:t>
            </a:r>
            <a:endParaRPr lang="ru-RU" dirty="0"/>
          </a:p>
        </p:txBody>
      </p:sp>
      <p:pic>
        <p:nvPicPr>
          <p:cNvPr id="4" name="Содержимое 3" descr="800px-Tempietto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Крыло </a:t>
            </a:r>
            <a:r>
              <a:rPr lang="ru-RU" dirty="0" err="1" smtClean="0"/>
              <a:t>Луврского</a:t>
            </a:r>
            <a:r>
              <a:rPr lang="ru-RU" dirty="0" smtClean="0"/>
              <a:t> дворца, старейшая сохранившаяся часть здания, построенная Пьером Леско в середине XVI века.</a:t>
            </a:r>
            <a:endParaRPr lang="ru-RU" dirty="0"/>
          </a:p>
        </p:txBody>
      </p:sp>
      <p:pic>
        <p:nvPicPr>
          <p:cNvPr id="6" name="Содержимое 5" descr="800px-Louvre_Fran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743" y="2276872"/>
            <a:ext cx="628851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dirty="0" err="1" smtClean="0"/>
              <a:t>Блуаский</a:t>
            </a:r>
            <a:r>
              <a:rPr lang="ru-RU" dirty="0" smtClean="0"/>
              <a:t> замок — крыло </a:t>
            </a:r>
            <a:br>
              <a:rPr lang="ru-RU" dirty="0" smtClean="0"/>
            </a:br>
            <a:r>
              <a:rPr lang="ru-RU" dirty="0" smtClean="0"/>
              <a:t>XVI века.</a:t>
            </a:r>
            <a:endParaRPr lang="ru-RU" dirty="0"/>
          </a:p>
        </p:txBody>
      </p:sp>
      <p:pic>
        <p:nvPicPr>
          <p:cNvPr id="4" name="Содержимое 3" descr="800px-France_Loir-et-Cher_Blois_Chateau_Facade_des_loges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05678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ber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7" cy="5904656"/>
          </a:xfrm>
          <a:effectLst>
            <a:softEdge rad="127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Светские постройки эпохи Возрождения представляли собой прямоугольные в плане здания, состояли из 2-3 этажей. В архитектуре использовался античный ордер. Декоративно оформлялись окна, фризы и вход в здание.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Архитектура отражает общественного человека и ту среду, в которую он включен. Поэтому ей принадлежало очень важное место в ренессансной системе взглядов на мир.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4968552" cy="593752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Стиль эпохи Возрождения. Возрождение – период истории 14 - 17 веков. Характерны гуманистическое мировоззрение, обращение к культурному наследию античности. Однако античная культура развивалась и интерпретировалась по-новому. В архитектуре ведущую роль стали играть светские сооружения – общественные здания, дворцы, городские дома. Используя ордерное членение стены, арочные галереи, колоннады, своды, купола, архитекторы придали своим постройкам величественной ясность, гармоничность и соразмерность человеку. Постройки характеризуются ясностью структуры и четкостью расчленения строгих объемов и светлых просторных интерьеров.</a:t>
            </a:r>
            <a:endParaRPr lang="ru-RU" sz="2000" dirty="0"/>
          </a:p>
        </p:txBody>
      </p:sp>
      <p:pic>
        <p:nvPicPr>
          <p:cNvPr id="7" name="Содержимое 6" descr="647px-Sant_agostin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725" y="1268761"/>
            <a:ext cx="3394075" cy="388843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Начало новой эпохи в архитектуре связывают с именем </a:t>
            </a:r>
            <a:r>
              <a:rPr lang="ru-RU" sz="2800" dirty="0" err="1" smtClean="0"/>
              <a:t>Филиппо</a:t>
            </a:r>
            <a:r>
              <a:rPr lang="ru-RU" sz="2800" dirty="0" smtClean="0"/>
              <a:t> Брунеллески (1377-1446). Он был первым архитектором, который осознал необходимость реформы и ясно сформулировал идеи нового художественного мировоззрения. В 1419 году он получил заказ, в котором мог воплотить свои новые архитектурные идеи. Это было светское здание – Воспитательный дом во Флоренции. Его считают первым зданием стиля Ренессанс, оно послужило образцом для всей архитектуры Возрождения.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Воспитательный дом </a:t>
            </a:r>
            <a:br>
              <a:rPr lang="ru-RU" dirty="0" smtClean="0"/>
            </a:br>
            <a:r>
              <a:rPr lang="ru-RU" dirty="0" smtClean="0"/>
              <a:t>во Флоренции. </a:t>
            </a:r>
            <a:endParaRPr lang="ru-RU" dirty="0"/>
          </a:p>
        </p:txBody>
      </p:sp>
      <p:pic>
        <p:nvPicPr>
          <p:cNvPr id="7" name="Содержимое 6" descr="02028391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384376"/>
          </a:xfrm>
        </p:spPr>
      </p:pic>
      <p:pic>
        <p:nvPicPr>
          <p:cNvPr id="8" name="Содержимое 7" descr="02936850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038600" cy="331680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Смелое новаторство Брунеллески проявилось в первой крупной работе – грандиозном куполе собора Санта Мария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Фьоре</a:t>
            </a:r>
            <a:r>
              <a:rPr lang="ru-RU" dirty="0" smtClean="0"/>
              <a:t> (1420-1436). Принципиальная новизна его решения в том, что он предложил соорудить лёгкий пустотелый купол из двух оболочек. Мощный чёткий силуэт купола и теперь царит над городом.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Санта-Мария-дель-Фьоре</a:t>
            </a:r>
            <a:endParaRPr lang="ru-RU" dirty="0"/>
          </a:p>
        </p:txBody>
      </p:sp>
      <p:pic>
        <p:nvPicPr>
          <p:cNvPr id="4" name="Содержимое 3" descr="800px-Duomo_Firen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2809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Санта – Мария – </a:t>
            </a:r>
            <a:r>
              <a:rPr lang="ru-RU" dirty="0" err="1" smtClean="0"/>
              <a:t>дель</a:t>
            </a:r>
            <a:r>
              <a:rPr lang="ru-RU" dirty="0" smtClean="0"/>
              <a:t> - </a:t>
            </a:r>
            <a:r>
              <a:rPr lang="ru-RU" dirty="0" err="1" smtClean="0"/>
              <a:t>Фьоре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фасад</a:t>
            </a:r>
            <a:endParaRPr lang="ru-RU" dirty="0"/>
          </a:p>
        </p:txBody>
      </p:sp>
      <p:pic>
        <p:nvPicPr>
          <p:cNvPr id="6" name="Содержимое 5" descr="450px-Санта-Мария-дель-Фьоре._Фас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Собор святого Петра в Риме. Построен по проекту </a:t>
            </a:r>
            <a:r>
              <a:rPr lang="ru-RU" dirty="0" err="1" smtClean="0"/>
              <a:t>Донато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"</a:t>
            </a:r>
            <a:r>
              <a:rPr lang="ru-RU" dirty="0" err="1" smtClean="0"/>
              <a:t>Анжело</a:t>
            </a:r>
            <a:r>
              <a:rPr lang="ru-RU" dirty="0" smtClean="0"/>
              <a:t> </a:t>
            </a:r>
            <a:r>
              <a:rPr lang="ru-RU" dirty="0" err="1" smtClean="0"/>
              <a:t>Браманте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800px-Petersdom_von_Engelsburg_gese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47260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340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Бумажная</vt:lpstr>
      <vt:lpstr>Архитектура</vt:lpstr>
      <vt:lpstr>Слайд 2</vt:lpstr>
      <vt:lpstr>Слайд 3</vt:lpstr>
      <vt:lpstr>Начало новой эпохи в архитектуре связывают с именем Филиппо Брунеллески (1377-1446). Он был первым архитектором, который осознал необходимость реформы и ясно сформулировал идеи нового художественного мировоззрения. В 1419 году он получил заказ, в котором мог воплотить свои новые архитектурные идеи. Это было светское здание – Воспитательный дом во Флоренции. Его считают первым зданием стиля Ренессанс, оно послужило образцом для всей архитектуры Возрождения.</vt:lpstr>
      <vt:lpstr>Воспитательный дом  во Флоренции. </vt:lpstr>
      <vt:lpstr>Смелое новаторство Брунеллески проявилось в первой крупной работе – грандиозном куполе собора Санта Мария дель Фьоре (1420-1436). Принципиальная новизна его решения в том, что он предложил соорудить лёгкий пустотелый купол из двух оболочек. Мощный чёткий силуэт купола и теперь царит над городом.</vt:lpstr>
      <vt:lpstr>Санта-Мария-дель-Фьоре</vt:lpstr>
      <vt:lpstr>Санта – Мария – дель - Фьоре  фасад</vt:lpstr>
      <vt:lpstr>Собор святого Петра в Риме. Построен по проекту Донато д"Анжело Браманте. </vt:lpstr>
      <vt:lpstr>Темпьетто во дворе церкви Сан-Пьетро в Монторио, Рим, 1502 год, архитектор — Донато Браманте. Храм отмечает место, на котором был казнён святой Пётр.</vt:lpstr>
      <vt:lpstr>Крыло Луврского дворца, старейшая сохранившаяся часть здания, построенная Пьером Леско в середине XVI века.</vt:lpstr>
      <vt:lpstr>Блуаский замок — крыло  XVI века.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</dc:title>
  <dc:creator>Катерина</dc:creator>
  <cp:lastModifiedBy>Катерина</cp:lastModifiedBy>
  <cp:revision>19</cp:revision>
  <dcterms:created xsi:type="dcterms:W3CDTF">2012-02-12T14:21:35Z</dcterms:created>
  <dcterms:modified xsi:type="dcterms:W3CDTF">2012-03-25T17:42:24Z</dcterms:modified>
</cp:coreProperties>
</file>