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6519F-C544-42E2-A6DA-0BBB2C04BAB5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ACE8D-068D-40A4-BC20-AE71439F3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A088-6B14-447D-88C9-AF160B2A8A9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A088-6B14-447D-88C9-AF160B2A8A9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A088-6B14-447D-88C9-AF160B2A8A9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A088-6B14-447D-88C9-AF160B2A8A9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A088-6B14-447D-88C9-AF160B2A8A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A088-6B14-447D-88C9-AF160B2A8A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A088-6B14-447D-88C9-AF160B2A8A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A088-6B14-447D-88C9-AF160B2A8A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A088-6B14-447D-88C9-AF160B2A8A9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A088-6B14-447D-88C9-AF160B2A8A9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A088-6B14-447D-88C9-AF160B2A8A9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8A088-6B14-447D-88C9-AF160B2A8A9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D4C0DE-56E3-49B6-B1E9-0AE6186B33D8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C0E468-EDF1-4493-890B-8C623F52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D4C0DE-56E3-49B6-B1E9-0AE6186B33D8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C0E468-EDF1-4493-890B-8C623F52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D4C0DE-56E3-49B6-B1E9-0AE6186B33D8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C0E468-EDF1-4493-890B-8C623F52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D4C0DE-56E3-49B6-B1E9-0AE6186B33D8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C0E468-EDF1-4493-890B-8C623F52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D4C0DE-56E3-49B6-B1E9-0AE6186B33D8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4C0E468-EDF1-4493-890B-8C623F52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D4C0DE-56E3-49B6-B1E9-0AE6186B33D8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C0E468-EDF1-4493-890B-8C623F52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D4C0DE-56E3-49B6-B1E9-0AE6186B33D8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C0E468-EDF1-4493-890B-8C623F52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D4C0DE-56E3-49B6-B1E9-0AE6186B33D8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C0E468-EDF1-4493-890B-8C623F52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D4C0DE-56E3-49B6-B1E9-0AE6186B33D8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C0E468-EDF1-4493-890B-8C623F52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D4C0DE-56E3-49B6-B1E9-0AE6186B33D8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C0E468-EDF1-4493-890B-8C623F52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D4C0DE-56E3-49B6-B1E9-0AE6186B33D8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C0E468-EDF1-4493-890B-8C623F522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2D4C0DE-56E3-49B6-B1E9-0AE6186B33D8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C0E468-EDF1-4493-890B-8C623F522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9" y="1785926"/>
            <a:ext cx="7072362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Фарфоровая посуда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(Китай, Япония)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357826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Над презентацией работала: Глушкова Л.П.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учитель ИЗО,  МБОУ «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Усть-Удинская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СОШ №2»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DCIM\102PHOTO\SAM_7801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57158" y="214290"/>
            <a:ext cx="6072230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3" y="5214949"/>
            <a:ext cx="7858179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Ваза 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растительным </a:t>
            </a:r>
            <a:r>
              <a:rPr lang="ru-RU" sz="32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орнаментом</a:t>
            </a:r>
          </a:p>
          <a:p>
            <a:pPr algn="ctr"/>
            <a:r>
              <a:rPr lang="ru-RU" sz="2800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Китай, фарфор, </a:t>
            </a:r>
            <a:r>
              <a:rPr lang="ru-RU" sz="280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роспись кобальтом </a:t>
            </a:r>
            <a:r>
              <a:rPr lang="ru-RU" sz="2800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DCIM\102PHOTO\SAM_7802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71472" y="285728"/>
            <a:ext cx="8072494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5286388"/>
            <a:ext cx="901222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Ваза для даров с изображением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цветов сливы и иероглифа «шоу» (долголетия)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Китай, фарфор, роспись кобальтом 19 в.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1" y="1000109"/>
            <a:ext cx="57150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нимание!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Люба\Desktop\любе53ий\SAM_556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3438" y="2357430"/>
            <a:ext cx="3357586" cy="421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2PHOTO\SAM_778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214414" y="428604"/>
            <a:ext cx="6715172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1" y="5500702"/>
            <a:ext cx="850112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Япония 18 в. Блюдо с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зображением рыб среди волн.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02PHOTO\SAM_779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714744" y="214290"/>
            <a:ext cx="4786346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3" y="1571612"/>
            <a:ext cx="357190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Блюдо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изображением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укета цветов.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Япония.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 18 – начало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19в.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(фарфор,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цветные эмали)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02PHOTO\SAM_7791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71472" y="500042"/>
            <a:ext cx="4429156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14942" y="3429000"/>
            <a:ext cx="364333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Ваза с изображением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етвей сосны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Япония.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 18 начало 19в.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CIM\102PHOTO\SAM_7793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914400" y="428604"/>
            <a:ext cx="4371980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5357818" y="3286124"/>
            <a:ext cx="321471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Ваза-бутыль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Китай, 18 в.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(Фарфор)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CIM\102PHOTO\SAM_7794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857620" y="214290"/>
            <a:ext cx="4643470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285721" y="2071679"/>
            <a:ext cx="3500461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Попугай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розовом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кусте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(Китай, 18 в.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цветные эмали)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CIM\102PHOTO\SAM_7796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000100" y="357166"/>
            <a:ext cx="7215238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642910" y="4929198"/>
            <a:ext cx="8001056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Чайник с крышкой 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кувшинчик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(Китай. 18 в. фарфор, р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оспись золотом,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зеленая эмаль)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CIM\102PHOTO\SAM_7798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71472" y="285728"/>
            <a:ext cx="4514856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5143505" y="3357561"/>
            <a:ext cx="3143271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Кувшин с растительным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рнаментом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Китай, 16 в.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Фарфор,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роспись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кобальтом</a:t>
            </a: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DCIM\102PHOTO\SAM_7800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00034" y="285728"/>
            <a:ext cx="4586294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72066" y="2071679"/>
            <a:ext cx="3500462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Ваза с изображением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павлина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Китай,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середина18 в.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Фарфор, роспись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гамме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розового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семейства»</a:t>
            </a: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</TotalTime>
  <Words>191</Words>
  <Application>Microsoft Office PowerPoint</Application>
  <PresentationFormat>Экран (4:3)</PresentationFormat>
  <Paragraphs>62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Люба</cp:lastModifiedBy>
  <cp:revision>6</cp:revision>
  <dcterms:created xsi:type="dcterms:W3CDTF">2013-03-15T15:09:00Z</dcterms:created>
  <dcterms:modified xsi:type="dcterms:W3CDTF">2013-04-01T13:54:28Z</dcterms:modified>
</cp:coreProperties>
</file>