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3"/>
  </p:handoutMasterIdLst>
  <p:sldIdLst>
    <p:sldId id="256" r:id="rId2"/>
    <p:sldId id="266" r:id="rId3"/>
    <p:sldId id="257" r:id="rId4"/>
    <p:sldId id="259" r:id="rId5"/>
    <p:sldId id="260" r:id="rId6"/>
    <p:sldId id="261" r:id="rId7"/>
    <p:sldId id="258" r:id="rId8"/>
    <p:sldId id="267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0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7161C-DFDF-41A6-8C2E-040CB935B5EC}" type="datetimeFigureOut">
              <a:rPr lang="ru-RU" smtClean="0"/>
              <a:t>15.07.2013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F8A4-EB24-49A2-89C0-282A5C5104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901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15.07.2013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15.07.2013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15.07.2013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15.07.2013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15.07.2013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itchFamily="18" charset="0"/>
              </a:rPr>
              <a:t>Пасхальная тема в прикладном искусстве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48872" cy="1752600"/>
          </a:xfrm>
        </p:spPr>
        <p:txBody>
          <a:bodyPr/>
          <a:lstStyle/>
          <a:p>
            <a:pPr algn="r"/>
            <a:r>
              <a:rPr lang="ru-RU" dirty="0" smtClean="0">
                <a:latin typeface="Bookman Old Style" pitchFamily="18" charset="0"/>
              </a:rPr>
              <a:t>Подготовила учитель ИЗО МОБУ </a:t>
            </a:r>
            <a:r>
              <a:rPr lang="ru-RU" dirty="0" err="1" smtClean="0">
                <a:latin typeface="Bookman Old Style" pitchFamily="18" charset="0"/>
              </a:rPr>
              <a:t>Новобурейской</a:t>
            </a:r>
            <a:r>
              <a:rPr lang="ru-RU" dirty="0" smtClean="0">
                <a:latin typeface="Bookman Old Style" pitchFamily="18" charset="0"/>
              </a:rPr>
              <a:t> СОШ № 3 </a:t>
            </a:r>
            <a:r>
              <a:rPr lang="ru-RU" dirty="0" err="1" smtClean="0">
                <a:latin typeface="Bookman Old Style" pitchFamily="18" charset="0"/>
              </a:rPr>
              <a:t>Л.А.Рогудеева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strana-sovetov.com/images/stories/tip/hobby/easter-cards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773" y="0"/>
            <a:ext cx="879230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samodelnyepodarki.ru/wp-content/uploads/2012/02/pasxalnaya-otkrytka1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214422"/>
            <a:ext cx="3786214" cy="1925194"/>
          </a:xfrm>
          <a:prstGeom prst="rect">
            <a:avLst/>
          </a:prstGeom>
          <a:noFill/>
        </p:spPr>
      </p:pic>
      <p:pic>
        <p:nvPicPr>
          <p:cNvPr id="1026" name="Picture 2" descr="http://quillingshop.ru/images/gallery/quillingshop-gallery-0064-picture-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0"/>
            <a:ext cx="5500694" cy="6875868"/>
          </a:xfrm>
          <a:prstGeom prst="rect">
            <a:avLst/>
          </a:prstGeom>
          <a:noFill/>
        </p:spPr>
      </p:pic>
      <p:pic>
        <p:nvPicPr>
          <p:cNvPr id="6" name="Picture 2" descr="http://planeta-oblepihi.ru/wp-content/uploads/2010/03/IMG_43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71876"/>
            <a:ext cx="3810701" cy="2862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latin typeface="Bookman Old Style" pitchFamily="18" charset="0"/>
              </a:rPr>
              <a:t>1. Расширить знания учащихся об истоках обрядов и традиций народного праздника “Пасха”, приобщить детей к родной культуре, познакомить с историей и особенностями росписи на поверхности яйца.</a:t>
            </a:r>
          </a:p>
          <a:p>
            <a:r>
              <a:rPr lang="ru-RU" sz="1800" dirty="0" smtClean="0">
                <a:latin typeface="Bookman Old Style" pitchFamily="18" charset="0"/>
              </a:rPr>
              <a:t>2. Развивать творческие способности, совершенствовать умение работать кистью и красками, фломастерами, бумагой и скотчем. Научить пользоваться цветом как средством художественной выразительности. </a:t>
            </a:r>
          </a:p>
          <a:p>
            <a:r>
              <a:rPr lang="ru-RU" sz="1800" dirty="0" smtClean="0">
                <a:latin typeface="Bookman Old Style" pitchFamily="18" charset="0"/>
              </a:rPr>
              <a:t>3. Воспитывать любовь к культуре своего народа, его традициям, обычаям, обрядам. Прививать аккуратность и трудолюбие. Дать возможность детям почувствовать себя народным мастером.</a:t>
            </a:r>
          </a:p>
          <a:p>
            <a:r>
              <a:rPr lang="ru-RU" sz="1800" dirty="0" smtClean="0">
                <a:latin typeface="Bookman Old Style" pitchFamily="18" charset="0"/>
              </a:rPr>
              <a:t>4. Выполнить живописно-декоративное решение композиции пасхального натюрморта (проектирование открытки)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6d0dd912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142984"/>
            <a:ext cx="5738411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nezabarom.ua/UserFiles/Image/holidays/pasha/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66"/>
            <a:ext cx="3881448" cy="566691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Яйца Фаберже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media.log-in.ru/images/articles/article_725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917" y="1214422"/>
            <a:ext cx="7413019" cy="541974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://media.log-in.ru/images/articles/article_725/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357556" cy="6118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 descr="http://www.wpdgroup.ru/zd/img/03328a.jpg"/>
          <p:cNvPicPr>
            <a:picLocks noChangeAspect="1" noChangeArrowheads="1"/>
          </p:cNvPicPr>
          <p:nvPr/>
        </p:nvPicPr>
        <p:blipFill>
          <a:blip r:embed="rId3"/>
          <a:srcRect l="17308" r="20384"/>
          <a:stretch>
            <a:fillRect/>
          </a:stretch>
        </p:blipFill>
        <p:spPr bwMode="auto">
          <a:xfrm>
            <a:off x="4357686" y="535325"/>
            <a:ext cx="4357718" cy="5917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4.bp.blogspot.com/-VcbOlSctW1Q/UBKogVwqRWI/AAAAAAAATyo/8Zmrha51eHU/s1600/uova-anteprima-fabe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6544"/>
            <a:ext cx="8215338" cy="652145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2.bp.blogspot.com/-ka6hoIpCvwU/T4soVvjKrXI/AAAAAAAAA1U/2aj-uXTBQu4/s1600/Psaha.jpg"/>
          <p:cNvPicPr>
            <a:picLocks noChangeAspect="1" noChangeArrowheads="1"/>
          </p:cNvPicPr>
          <p:nvPr/>
        </p:nvPicPr>
        <p:blipFill>
          <a:blip r:embed="rId2"/>
          <a:srcRect t="5022"/>
          <a:stretch>
            <a:fillRect/>
          </a:stretch>
        </p:blipFill>
        <p:spPr bwMode="auto">
          <a:xfrm>
            <a:off x="85046" y="472721"/>
            <a:ext cx="4486954" cy="6385279"/>
          </a:xfrm>
          <a:prstGeom prst="rect">
            <a:avLst/>
          </a:prstGeom>
          <a:noFill/>
        </p:spPr>
      </p:pic>
      <p:pic>
        <p:nvPicPr>
          <p:cNvPr id="2052" name="Picture 4" descr="http://detsad-kitty.ru/uploads/posts/2011-04/1302992761_971736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2950" y="285728"/>
            <a:ext cx="4591050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kak-sdelat-samoj.ru/wp-content/uploads/2011/03/il_570xN.2312359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-84232"/>
            <a:ext cx="6858010" cy="6942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kak-sdelat-samoj.ru/wp-content/uploads/2011/03/il_570xN.23122236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43768" cy="7018441"/>
          </a:xfrm>
          <a:prstGeom prst="rect">
            <a:avLst/>
          </a:prstGeom>
          <a:noFill/>
        </p:spPr>
      </p:pic>
      <p:pic>
        <p:nvPicPr>
          <p:cNvPr id="1028" name="Picture 4" descr="http://kak-sdelat-samoj.ru/wp-content/uploads/2011/03/il_570xN.2312359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4828" y="285728"/>
            <a:ext cx="4304851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аздник детский 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1</Template>
  <TotalTime>20</TotalTime>
  <Words>117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Праздник детский 1</vt:lpstr>
      <vt:lpstr>Пасхальная тема в прикладном искусстве</vt:lpstr>
      <vt:lpstr>Задачи: </vt:lpstr>
      <vt:lpstr>Презентация PowerPoint</vt:lpstr>
      <vt:lpstr>Яйца Фаберже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Пасхальная тема в прикладном искусстве</dc:title>
  <cp:lastModifiedBy>Александр</cp:lastModifiedBy>
  <cp:revision>11</cp:revision>
  <dcterms:modified xsi:type="dcterms:W3CDTF">2013-07-14T14:07:16Z</dcterms:modified>
</cp:coreProperties>
</file>