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8" r:id="rId3"/>
    <p:sldId id="260" r:id="rId4"/>
    <p:sldId id="261" r:id="rId5"/>
    <p:sldId id="282" r:id="rId6"/>
    <p:sldId id="262" r:id="rId7"/>
    <p:sldId id="266" r:id="rId8"/>
    <p:sldId id="264" r:id="rId9"/>
    <p:sldId id="279" r:id="rId10"/>
    <p:sldId id="280" r:id="rId11"/>
    <p:sldId id="285" r:id="rId12"/>
    <p:sldId id="277" r:id="rId13"/>
    <p:sldId id="287" r:id="rId14"/>
    <p:sldId id="286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B8C01-C812-4377-B699-C05E59683BB3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FA9DAC-5A86-4C04-9623-0215711D9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6AF6-ABCF-45B0-B4D2-586BACB702FD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A124-916E-4EB8-BAA7-6054168F8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2C33-56F7-4A4B-AFBC-8FD3CB7CC1C4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DE7E-15FB-44F3-842B-D4978D2E6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2D0F-0BB0-4E8E-B6D4-69BA1E6CFE9C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480C-7B15-48AB-9861-15AFCA581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B657-BD74-461B-8526-CBE64113070F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027E-A4D2-4C42-9EC2-6256C1F37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478F-713B-4C15-9ACF-6514EB0B7C86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D3E7-BF3B-4741-8302-BFB4230E5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33BB-BE92-4291-86A3-50584B97453F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09C8-2F43-4DFF-8B19-5196F4AE5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E78-362E-4768-881E-B173D9B8A997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A076-1F7A-4688-8430-49C3FF225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16D2-ACF4-4F7A-B72C-3F7D3CFF5E00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AAA7-FC68-4F8C-9941-169675EA1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767B-A783-484A-BDCC-0F6147D8FC22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BB83-5E50-4CE6-A992-503C785FE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52DF-9380-4A08-931C-49978EC6D048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6BB5E-677A-40A8-B0B9-1B827166D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260C-1D19-4CA9-8A3D-D7B6B1432C7D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29A9-E173-4EA5-9BD0-8C33260D8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C3F25-257C-4EC1-9272-FCE685F2B080}" type="datetimeFigureOut">
              <a:rPr lang="ru-RU"/>
              <a:pPr>
                <a:defRPr/>
              </a:pPr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FB628-8470-4FD0-916A-A0DA51C8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1;&#1088;&#1086;&#1082;\xxxxxxxxxxxxxxxxxxxxxxxxx.av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H:\&#1091;&#1088;&#1086;&#1082;\Fizkultminutka_-_Otdih_nash_-fizkultminutka_(get-tune.net)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1;&#1088;&#1086;&#1082;\kkkkkkkkkkkkkkkkkkkkkkkk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-1357313" y="0"/>
            <a:ext cx="12287251" cy="6357938"/>
          </a:xfrm>
        </p:spPr>
        <p:txBody>
          <a:bodyPr/>
          <a:lstStyle/>
          <a:p>
            <a:pPr eaLnBrk="1" hangingPunct="1"/>
            <a:r>
              <a:rPr lang="en-US" sz="6600" b="1" smtClean="0"/>
              <a:t/>
            </a:r>
            <a:br>
              <a:rPr lang="en-US" sz="6600" b="1" smtClean="0"/>
            </a:br>
            <a:endParaRPr lang="ru-RU" sz="6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60833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009650" algn="l"/>
                <a:tab pos="3305175" algn="l"/>
                <a:tab pos="4625975" algn="ctr"/>
              </a:tabLst>
            </a:pPr>
            <a:endParaRPr lang="en-US" sz="48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К	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у	т	г	д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А	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ч	к	у	р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Ж	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	о	р	у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Е	  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е	л	д	г</a:t>
            </a:r>
            <a:endParaRPr 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Т	   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ш	о	я	у</a:t>
            </a:r>
            <a:endParaRPr lang="en-US" sz="800" b="1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009650" algn="l"/>
                <a:tab pos="3305175" algn="l"/>
                <a:tab pos="4625975" algn="ctr"/>
              </a:tabLst>
            </a:pP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 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en-US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4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с	ь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xxxxxxxxxxxxxxxxxxxxxxxxx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76388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чистоговорка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600" smtClean="0"/>
              <a:t>«Мед в лесу </a:t>
            </a:r>
            <a:r>
              <a:rPr lang="ru-RU" sz="6600" b="1" smtClean="0"/>
              <a:t>медведь</a:t>
            </a:r>
            <a:r>
              <a:rPr lang="ru-RU" sz="6600" smtClean="0"/>
              <a:t> нашел. Мало меда – много пчел»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izkultminutka_-_Otdih_nash_-fizkultminut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786063"/>
            <a:ext cx="7772400" cy="2982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00000"/>
                </a:solidFill>
              </a:rPr>
              <a:t>Физкультминутка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Fizkultminutka_-_Otdih_nash_-fizkultminutk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трусить                  ехать мелкой рысцой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кабачок                 небольшой ресторан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/>
              <a:t>поруха                  рушить,  </a:t>
            </a:r>
            <a:r>
              <a:rPr lang="ru-RU" b="1" dirty="0" smtClean="0"/>
              <a:t>беда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верста                    старая русская мера длины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поговорка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/>
              <a:t>Хорошо медведя в окно дразнить.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Итог урока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Познакомились ……………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Узнали………………………….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4800" smtClean="0"/>
              <a:t>1 гр. – стр. 98-99 вопрос №2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4800" smtClean="0"/>
              <a:t>2 гр. – стр. 33 читать,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638675" y="881063"/>
            <a:ext cx="4505325" cy="4899025"/>
          </a:xfrm>
        </p:spPr>
        <p:txBody>
          <a:bodyPr/>
          <a:lstStyle/>
          <a:p>
            <a:pPr algn="ctr" eaLnBrk="1" hangingPunct="1">
              <a:lnSpc>
                <a:spcPct val="135000"/>
              </a:lnSpc>
              <a:buFont typeface="Times New Roman" pitchFamily="18" charset="0"/>
              <a:buNone/>
            </a:pPr>
            <a:r>
              <a:rPr lang="ru-RU" sz="2900" smtClean="0"/>
              <a:t>   </a:t>
            </a:r>
            <a:r>
              <a:rPr lang="ru-RU" sz="4400" i="1" smtClean="0">
                <a:solidFill>
                  <a:srgbClr val="CC0000"/>
                </a:solidFill>
                <a:latin typeface="Monotype Corsiva" pitchFamily="66" charset="0"/>
              </a:rPr>
              <a:t>НЕКРАСОВ НИКОЛАЙ АЛЕКСЕЕВИЧ</a:t>
            </a:r>
          </a:p>
          <a:p>
            <a:pPr algn="ctr" eaLnBrk="1" hangingPunct="1">
              <a:lnSpc>
                <a:spcPct val="135000"/>
              </a:lnSpc>
              <a:buFont typeface="Times New Roman" pitchFamily="18" charset="0"/>
              <a:buNone/>
            </a:pPr>
            <a:endParaRPr lang="ru-RU" sz="1300" i="1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 eaLnBrk="1" hangingPunct="1">
              <a:lnSpc>
                <a:spcPct val="65000"/>
              </a:lnSpc>
              <a:buFont typeface="Times New Roman" pitchFamily="18" charset="0"/>
              <a:buNone/>
            </a:pPr>
            <a:r>
              <a:rPr lang="ru-RU" sz="5400" b="1" i="1" smtClean="0">
                <a:solidFill>
                  <a:srgbClr val="0000FF"/>
                </a:solidFill>
                <a:latin typeface="Monotype Corsiva" pitchFamily="66" charset="0"/>
              </a:rPr>
              <a:t>28.11.1821 -</a:t>
            </a:r>
          </a:p>
          <a:p>
            <a:pPr algn="ctr" eaLnBrk="1" hangingPunct="1">
              <a:lnSpc>
                <a:spcPct val="65000"/>
              </a:lnSpc>
              <a:buFont typeface="Times New Roman" pitchFamily="18" charset="0"/>
              <a:buNone/>
            </a:pPr>
            <a:r>
              <a:rPr lang="ru-RU" sz="5400" b="1" i="1" smtClean="0">
                <a:solidFill>
                  <a:srgbClr val="0000FF"/>
                </a:solidFill>
                <a:latin typeface="Monotype Corsiva" pitchFamily="66" charset="0"/>
              </a:rPr>
              <a:t>27.12. 1877гг.</a:t>
            </a:r>
          </a:p>
        </p:txBody>
      </p:sp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488950"/>
            <a:ext cx="464026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A:\Есенин дорога.jpg"/>
          <p:cNvPicPr>
            <a:picLocks noChangeAspect="1" noChangeArrowheads="1"/>
          </p:cNvPicPr>
          <p:nvPr/>
        </p:nvPicPr>
        <p:blipFill>
          <a:blip r:embed="rId2"/>
          <a:srcRect r="-11" b="-38"/>
          <a:stretch>
            <a:fillRect/>
          </a:stretch>
        </p:blipFill>
        <p:spPr bwMode="auto">
          <a:xfrm>
            <a:off x="392113" y="0"/>
            <a:ext cx="875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5389563"/>
            <a:ext cx="8212137" cy="979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Ярославская область.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Село </a:t>
            </a:r>
            <a:r>
              <a:rPr lang="ru-RU" sz="3600" dirty="0" err="1" smtClean="0">
                <a:solidFill>
                  <a:srgbClr val="FFFF00"/>
                </a:solidFill>
              </a:rPr>
              <a:t>Грешнево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9" descr="сканирование0037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5867400" y="285750"/>
            <a:ext cx="3276600" cy="1905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33538" y="293688"/>
            <a:ext cx="6530975" cy="9144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CC0000"/>
                </a:solidFill>
                <a:latin typeface="Monotype Corsiva" pitchFamily="66" charset="0"/>
              </a:rPr>
              <a:t>Алексей Сергеевич Некрасов</a:t>
            </a:r>
            <a:endParaRPr lang="ru-RU" b="1" smtClean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741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964113" y="1404938"/>
            <a:ext cx="3576637" cy="45227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Times New Roman" pitchFamily="18" charset="0"/>
              <a:buNone/>
            </a:pPr>
            <a:r>
              <a:rPr lang="ru-RU" sz="2000" smtClean="0">
                <a:latin typeface="Arial" charset="0"/>
              </a:rPr>
              <a:t>Отец Н.А.Некрасова был человеком строгим, суровым. </a:t>
            </a:r>
          </a:p>
        </p:txBody>
      </p:sp>
      <p:pic>
        <p:nvPicPr>
          <p:cNvPr id="17411" name="Picture 9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39850"/>
            <a:ext cx="3608388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Электронное пособие 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6CAAB-8DA7-4178-A4FF-EF53FF2A021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914400" y="3124200"/>
            <a:ext cx="762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Мать Некрасова – Елена Андреевна. Первые свои стихи Некрасов посвятил маме , когда ему было 7 лет. </a:t>
            </a:r>
          </a:p>
        </p:txBody>
      </p:sp>
      <p:pic>
        <p:nvPicPr>
          <p:cNvPr id="6" name="Picture 8" descr="сканирование0036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1219200" y="457200"/>
            <a:ext cx="3567113" cy="243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05400" y="914400"/>
            <a:ext cx="3657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dirty="0">
                <a:solidFill>
                  <a:srgbClr val="1C9C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Любимое место прогулок матери поэта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9850" y="227013"/>
            <a:ext cx="7804150" cy="1046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Georgia" pitchFamily="18" charset="0"/>
              </a:rPr>
              <a:t>В РЕДАКЦИИ «СОВРЕМЕННИКА»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273175"/>
            <a:ext cx="3705225" cy="509111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CC0000"/>
                </a:solidFill>
                <a:latin typeface="Monotype Corsiva" pitchFamily="66" charset="0"/>
              </a:rPr>
              <a:t>Некрасов издавал два крупных литературных журнала  - "Современник" и "Отечественные записки"</a:t>
            </a:r>
            <a:r>
              <a:rPr lang="ru-RU" sz="3600" b="1" smtClean="0">
                <a:solidFill>
                  <a:srgbClr val="CC0000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None/>
            </a:pPr>
            <a:endParaRPr lang="ru-RU" sz="2000" smtClean="0">
              <a:solidFill>
                <a:srgbClr val="CC0000"/>
              </a:solidFill>
            </a:endParaRPr>
          </a:p>
        </p:txBody>
      </p:sp>
      <p:pic>
        <p:nvPicPr>
          <p:cNvPr id="19459" name="Picture 4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055813"/>
            <a:ext cx="424656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Найди слово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4400" smtClean="0"/>
              <a:t>ИРПНКЕМКМЕДВЕДЬТИЩЗАМЖР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Тема урока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smtClean="0">
                <a:solidFill>
                  <a:srgbClr val="FF0000"/>
                </a:solidFill>
              </a:rPr>
              <a:t>Стихотворение Н.А. Некрасова</a:t>
            </a:r>
          </a:p>
          <a:p>
            <a:pPr algn="ctr" eaLnBrk="1" hangingPunct="1">
              <a:buFont typeface="Arial" charset="0"/>
              <a:buNone/>
            </a:pPr>
            <a:r>
              <a:rPr lang="ru-RU" sz="6000" smtClean="0">
                <a:solidFill>
                  <a:srgbClr val="FF0000"/>
                </a:solidFill>
              </a:rPr>
              <a:t>« Генерал Топтыгин»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kkkkkkkkkkkkkkkkkkkkkkkk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576388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143</Words>
  <PresentationFormat>Экран (4:3)</PresentationFormat>
  <Paragraphs>54</Paragraphs>
  <Slides>16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Monotype Corsiva</vt:lpstr>
      <vt:lpstr>Georgia</vt:lpstr>
      <vt:lpstr>Wingdings</vt:lpstr>
      <vt:lpstr>Тема Office</vt:lpstr>
      <vt:lpstr> </vt:lpstr>
      <vt:lpstr>Слайд 2</vt:lpstr>
      <vt:lpstr>Ярославская область. Село Грешнево.</vt:lpstr>
      <vt:lpstr>Алексей Сергеевич Некрасов</vt:lpstr>
      <vt:lpstr>Слайд 5</vt:lpstr>
      <vt:lpstr>В РЕДАКЦИИ «СОВРЕМЕННИКА»</vt:lpstr>
      <vt:lpstr>Найди слово</vt:lpstr>
      <vt:lpstr>Тема урока</vt:lpstr>
      <vt:lpstr>Слайд 9</vt:lpstr>
      <vt:lpstr>Слайд 10</vt:lpstr>
      <vt:lpstr>чистоговорка</vt:lpstr>
      <vt:lpstr>ФИЗКУЛЬТМИНУТКА</vt:lpstr>
      <vt:lpstr>Слайд 13</vt:lpstr>
      <vt:lpstr>поговорка</vt:lpstr>
      <vt:lpstr>Итог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52</cp:revision>
  <dcterms:modified xsi:type="dcterms:W3CDTF">2013-01-09T10:45:41Z</dcterms:modified>
</cp:coreProperties>
</file>