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0" r:id="rId2"/>
    <p:sldId id="271" r:id="rId3"/>
    <p:sldId id="260" r:id="rId4"/>
    <p:sldId id="261" r:id="rId5"/>
    <p:sldId id="263" r:id="rId6"/>
    <p:sldId id="262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sz="3000" dirty="0"/>
              <a:t>Весело в лесу летом. Тихо в лесу зимой. Все деревья стоят зеленые. Лесные полянки пестреют цветами. Деревья и кусты убраны хлопьями снега. Земля покрыта снежным ковром. Дети приходят в лес за грибами и ягодами. Попрятались в норы полевые мыши. Спит в берлоге медведь. Весело щебечут птицы. Бабочки порхают с цветка на цветок.</a:t>
            </a:r>
          </a:p>
          <a:p>
            <a:r>
              <a:rPr lang="ru-RU" sz="3000" dirty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ОТДЕЛЕНИЕ ОДНОГО ТЕКСТА ОТ ДРУГОГО.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525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Кто учит уроки? /Наташа</a:t>
            </a:r>
          </a:p>
          <a:p>
            <a:r>
              <a:rPr lang="ru-RU" dirty="0"/>
              <a:t>Наташа учит уроки.</a:t>
            </a:r>
          </a:p>
          <a:p>
            <a:r>
              <a:rPr lang="ru-RU" dirty="0"/>
              <a:t>                                               </a:t>
            </a:r>
            <a:endParaRPr lang="ru-RU" dirty="0" smtClean="0"/>
          </a:p>
          <a:p>
            <a:r>
              <a:rPr lang="ru-RU" dirty="0" smtClean="0"/>
              <a:t>  </a:t>
            </a:r>
            <a:r>
              <a:rPr lang="ru-RU" dirty="0"/>
              <a:t>Что помыл Саша? /руки</a:t>
            </a:r>
          </a:p>
          <a:p>
            <a:r>
              <a:rPr lang="ru-RU" dirty="0"/>
              <a:t>Саша помыл руки.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СОСТАВЛЕНИЕ ПРЕДЛОЖЕНИЙ ИЗ СЛОВ ВОПРОСА И ОТВЕТА.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0729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Мой любимый праздник».</a:t>
            </a:r>
          </a:p>
          <a:p>
            <a:r>
              <a:rPr lang="ru-RU" dirty="0"/>
              <a:t>«Моё любимое животное».</a:t>
            </a:r>
          </a:p>
          <a:p>
            <a:r>
              <a:rPr lang="ru-RU" dirty="0"/>
              <a:t>«Моё любимое время года».</a:t>
            </a:r>
          </a:p>
          <a:p>
            <a:r>
              <a:rPr lang="ru-RU" dirty="0"/>
              <a:t>«Моя семья».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НАПИШИ МИНИ-СОЧИНЕНИЕ, СОЧИНЕНИЕ.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13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/>
              <a:t>«В магазине»</a:t>
            </a:r>
          </a:p>
          <a:p>
            <a:pPr algn="just">
              <a:buNone/>
            </a:pPr>
            <a:r>
              <a:rPr lang="ru-RU" dirty="0"/>
              <a:t>     Тебе нужно купить нитки, иголки, пуговицы. В какой магазин ты пойдёшь? Как обратишься к продавцу?</a:t>
            </a:r>
          </a:p>
          <a:p>
            <a:pPr algn="ctr">
              <a:buNone/>
            </a:pPr>
            <a:r>
              <a:rPr lang="ru-RU" b="1" dirty="0"/>
              <a:t>«В фотосалоне»</a:t>
            </a:r>
          </a:p>
          <a:p>
            <a:pPr algn="just">
              <a:buNone/>
            </a:pPr>
            <a:r>
              <a:rPr lang="ru-RU" dirty="0"/>
              <a:t>     Тебе нужна фотография для паспорта. Что ты скажешь фотографу?</a:t>
            </a:r>
            <a:endParaRPr lang="en-US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 НА ВОПРОСЫ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06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/>
              <a:t> Ты пришёл утром в класс на первый урок. Выбери и назови  нужное приветствие.</a:t>
            </a:r>
          </a:p>
          <a:p>
            <a:pPr marL="514350" indent="-514350">
              <a:buAutoNum type="arabicPeriod"/>
            </a:pPr>
            <a:r>
              <a:rPr lang="ru-RU" dirty="0"/>
              <a:t>До свидания!</a:t>
            </a:r>
          </a:p>
          <a:p>
            <a:pPr marL="514350" indent="-514350">
              <a:buAutoNum type="arabicPeriod"/>
            </a:pPr>
            <a:r>
              <a:rPr lang="ru-RU" dirty="0"/>
              <a:t>Здравствуйте!</a:t>
            </a:r>
          </a:p>
          <a:p>
            <a:pPr marL="514350" indent="-514350">
              <a:buAutoNum type="arabicPeriod"/>
            </a:pPr>
            <a:r>
              <a:rPr lang="ru-RU" dirty="0"/>
              <a:t>Добрый вечер!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ВЕРНЫЙ 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827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Разучивание </a:t>
            </a:r>
            <a:r>
              <a:rPr lang="ru-RU" dirty="0" err="1"/>
              <a:t>физминуток</a:t>
            </a:r>
            <a:r>
              <a:rPr lang="ru-RU" dirty="0"/>
              <a:t> в стихотворной форме. </a:t>
            </a:r>
          </a:p>
          <a:p>
            <a:r>
              <a:rPr lang="ru-RU" dirty="0"/>
              <a:t>Проведение учащимся.</a:t>
            </a:r>
          </a:p>
          <a:p>
            <a:r>
              <a:rPr lang="ru-RU" dirty="0"/>
              <a:t>Проведение учащимися по цепочке.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ФИЗМИНУТКИ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07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4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62</TotalTime>
  <Words>213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ОТДЕЛЕНИЕ ОДНОГО ТЕКСТА ОТ ДРУГОГО.</vt:lpstr>
      <vt:lpstr>СОСТАВЛЕНИЕ ПРЕДЛОЖЕНИЙ ИЗ СЛОВ ВОПРОСА И ОТВЕТА.</vt:lpstr>
      <vt:lpstr>НАПИШИ МИНИ-СОЧИНЕНИЕ, СОЧИНЕНИЕ.</vt:lpstr>
      <vt:lpstr>ОТВЕТЬ НА ВОПРОСЫ</vt:lpstr>
      <vt:lpstr>НАЙДИ ВЕРНЫЙ ОТВЕТ</vt:lpstr>
      <vt:lpstr>ФИЗМИНУТКИ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Разучивание скороговорок</dc:title>
  <dc:creator>DNS_Shop</dc:creator>
  <cp:lastModifiedBy>DNS_Shop</cp:lastModifiedBy>
  <cp:revision>8</cp:revision>
  <dcterms:created xsi:type="dcterms:W3CDTF">2012-05-17T14:09:51Z</dcterms:created>
  <dcterms:modified xsi:type="dcterms:W3CDTF">2013-01-04T16:06:53Z</dcterms:modified>
</cp:coreProperties>
</file>