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67" r:id="rId3"/>
    <p:sldId id="257" r:id="rId4"/>
    <p:sldId id="269" r:id="rId5"/>
    <p:sldId id="268" r:id="rId6"/>
    <p:sldId id="258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ogozavr.ru/5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«Формирование коммуникативно-речевых умений у учащихся специальной (коррекционной) школы </a:t>
            </a:r>
            <a:r>
              <a:rPr lang="en-US" sz="3600" dirty="0" smtClean="0"/>
              <a:t>VIII</a:t>
            </a:r>
            <a:r>
              <a:rPr lang="ru-RU" sz="3600" dirty="0" smtClean="0"/>
              <a:t> вида на уроках письма и развития речи».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МАСТЕР_КЛАСС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92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Карл у Клары украл кораллы.</a:t>
            </a:r>
            <a:endParaRPr lang="en-US" sz="3600" dirty="0"/>
          </a:p>
          <a:p>
            <a:endParaRPr lang="ru-RU" sz="3600" dirty="0"/>
          </a:p>
          <a:p>
            <a:r>
              <a:rPr lang="ru-RU" sz="3600" dirty="0"/>
              <a:t>От топота копыт пыль по полю летит.</a:t>
            </a:r>
          </a:p>
          <a:p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РАЗУЧИВАНИЕ СКОРОГОВОРОК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10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ru-RU" sz="3900" dirty="0"/>
              <a:t> на картинку (собственную иллюстрацию);</a:t>
            </a:r>
          </a:p>
          <a:p>
            <a:pPr>
              <a:buFontTx/>
              <a:buChar char="-"/>
            </a:pPr>
            <a:r>
              <a:rPr lang="ru-RU" sz="3900" dirty="0"/>
              <a:t>ряд картинок; </a:t>
            </a:r>
            <a:endParaRPr lang="en-US" sz="3900" dirty="0"/>
          </a:p>
          <a:p>
            <a:pPr>
              <a:buFontTx/>
              <a:buChar char="-"/>
            </a:pPr>
            <a:r>
              <a:rPr lang="ru-RU" sz="3900" dirty="0"/>
              <a:t>опорное слово (ветер, дождь);</a:t>
            </a:r>
          </a:p>
          <a:p>
            <a:pPr>
              <a:buFontTx/>
              <a:buChar char="-"/>
            </a:pPr>
            <a:r>
              <a:rPr lang="ru-RU" sz="3900" dirty="0"/>
              <a:t>фотографию;</a:t>
            </a:r>
          </a:p>
          <a:p>
            <a:pPr>
              <a:buFontTx/>
              <a:buChar char="-"/>
            </a:pPr>
            <a:r>
              <a:rPr lang="ru-RU" sz="3900" dirty="0"/>
              <a:t>схему.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СОСТАВЛЕНИЕ ПРЕДЛОЖЕНИЙ С ОПОРОЙ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546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www.logozavr.ru/_sys/data/statics/35/Picmak06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496944" cy="6525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536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&gt;Составление рассказа по серии картинок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6781006" cy="50154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378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900" dirty="0"/>
              <a:t>Знаменательные даты».</a:t>
            </a:r>
          </a:p>
          <a:p>
            <a:r>
              <a:rPr lang="ru-RU" sz="3900" dirty="0"/>
              <a:t>«Времена года».</a:t>
            </a:r>
          </a:p>
          <a:p>
            <a:r>
              <a:rPr lang="ru-RU" sz="3900" dirty="0"/>
              <a:t>«Погода».</a:t>
            </a:r>
          </a:p>
          <a:p>
            <a:r>
              <a:rPr lang="ru-RU" sz="3900" dirty="0"/>
              <a:t>«Настроение».</a:t>
            </a:r>
          </a:p>
          <a:p>
            <a:r>
              <a:rPr lang="ru-RU" sz="3900" dirty="0"/>
              <a:t>«Как я провёл каникулы».</a:t>
            </a:r>
          </a:p>
          <a:p>
            <a:r>
              <a:rPr lang="ru-RU" sz="3900" dirty="0"/>
              <a:t>«Мебель».</a:t>
            </a:r>
            <a:endParaRPr lang="en-US" sz="39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СОСТАВЛЕНИЕ ПРЕДЛОЖЕНИЙ ПО ТЕМАМ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17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600" dirty="0"/>
              <a:t>по картине;</a:t>
            </a:r>
          </a:p>
          <a:p>
            <a:r>
              <a:rPr lang="ru-RU" sz="3600" dirty="0"/>
              <a:t>по серии картинок;</a:t>
            </a:r>
          </a:p>
          <a:p>
            <a:r>
              <a:rPr lang="ru-RU" sz="3600" dirty="0"/>
              <a:t>на основе имеющегося опыта;</a:t>
            </a:r>
          </a:p>
          <a:p>
            <a:r>
              <a:rPr lang="ru-RU" sz="3600" dirty="0"/>
              <a:t>по теме;</a:t>
            </a:r>
          </a:p>
          <a:p>
            <a:r>
              <a:rPr lang="ru-RU" sz="3600" dirty="0"/>
              <a:t>по заданному началу;</a:t>
            </a:r>
          </a:p>
          <a:p>
            <a:r>
              <a:rPr lang="ru-RU" sz="3600" dirty="0"/>
              <a:t>по заданному концу</a:t>
            </a:r>
            <a:r>
              <a:rPr lang="ru-RU" dirty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СОСТАВЛЕНИЕ РАССКАЗА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9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62</TotalTime>
  <Words>113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МАСТЕР_КЛАСС</vt:lpstr>
      <vt:lpstr>РАЗУЧИВАНИЕ СКОРОГОВОРОК</vt:lpstr>
      <vt:lpstr>СОСТАВЛЕНИЕ ПРЕДЛОЖЕНИЙ С ОПОРОЙ</vt:lpstr>
      <vt:lpstr>Презентация PowerPoint</vt:lpstr>
      <vt:lpstr>Презентация PowerPoint</vt:lpstr>
      <vt:lpstr>СОСТАВЛЕНИЕ ПРЕДЛОЖЕНИЙ ПО ТЕМАМ</vt:lpstr>
      <vt:lpstr>СОСТАВЛЕНИЕ РАССКАЗА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Разучивание скороговорок</dc:title>
  <dc:creator>DNS_Shop</dc:creator>
  <cp:lastModifiedBy>DNS_Shop</cp:lastModifiedBy>
  <cp:revision>8</cp:revision>
  <dcterms:created xsi:type="dcterms:W3CDTF">2012-05-17T14:09:51Z</dcterms:created>
  <dcterms:modified xsi:type="dcterms:W3CDTF">2013-01-04T16:05:49Z</dcterms:modified>
</cp:coreProperties>
</file>