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6" r:id="rId19"/>
    <p:sldId id="271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8807F-5C88-4654-8344-FE2A95F67C24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C1586B-6B9F-4792-90EF-A26611B70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429000"/>
            <a:ext cx="6660232" cy="23328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матрешка</a:t>
            </a:r>
            <a:endParaRPr lang="ru-RU" sz="7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Презентацию подготовила учитель ИЗО МКОУ СОШ Селихинского с.п. Еронина М.В.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Шли подружки по дорожке,</a:t>
            </a:r>
            <a:br>
              <a:rPr lang="ru-RU" sz="2000" b="1" dirty="0" smtClean="0"/>
            </a:br>
            <a:r>
              <a:rPr lang="ru-RU" sz="2000" b="1" dirty="0" smtClean="0"/>
              <a:t>Было их немножечко:</a:t>
            </a:r>
            <a:br>
              <a:rPr lang="ru-RU" sz="2000" b="1" dirty="0" smtClean="0"/>
            </a:br>
            <a:r>
              <a:rPr lang="ru-RU" sz="2000" b="1" dirty="0" smtClean="0"/>
              <a:t>Две Матрены, три Матрешки</a:t>
            </a:r>
            <a:br>
              <a:rPr lang="ru-RU" sz="2000" b="1" dirty="0" smtClean="0"/>
            </a:br>
            <a:r>
              <a:rPr lang="ru-RU" sz="2000" b="1" dirty="0" smtClean="0"/>
              <a:t>И одна </a:t>
            </a:r>
            <a:r>
              <a:rPr lang="ru-RU" sz="2000" b="1" dirty="0" err="1" smtClean="0"/>
              <a:t>Матрешечка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9218" name="Picture 2" descr="D:\Downloads\матрешка\5e3ffccbf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776864" cy="4911171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043" y="5773043"/>
            <a:ext cx="1084957" cy="108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Матрешки «Сказки»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Downloads\матрешка\60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464496" cy="3799571"/>
          </a:xfrm>
          <a:prstGeom prst="rect">
            <a:avLst/>
          </a:prstGeom>
          <a:noFill/>
        </p:spPr>
      </p:pic>
      <p:pic>
        <p:nvPicPr>
          <p:cNvPr id="10244" name="Picture 4" descr="D:\Downloads\матрешка\16634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1628800"/>
            <a:ext cx="4248472" cy="3297851"/>
          </a:xfrm>
          <a:prstGeom prst="rect">
            <a:avLst/>
          </a:prstGeom>
          <a:noFill/>
        </p:spPr>
      </p:pic>
      <p:pic>
        <p:nvPicPr>
          <p:cNvPr id="6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Downloads\матрешка\22z8_enl.jpg"/>
          <p:cNvPicPr>
            <a:picLocks noChangeAspect="1" noChangeArrowheads="1"/>
          </p:cNvPicPr>
          <p:nvPr/>
        </p:nvPicPr>
        <p:blipFill>
          <a:blip r:embed="rId2" cstate="print"/>
          <a:srcRect l="6921" t="15120" b="12641"/>
          <a:stretch>
            <a:fillRect/>
          </a:stretch>
        </p:blipFill>
        <p:spPr bwMode="auto">
          <a:xfrm>
            <a:off x="323527" y="2276872"/>
            <a:ext cx="6344705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wnloads\матрешка\post-22852-1316111648.jpg"/>
          <p:cNvPicPr>
            <a:picLocks noChangeAspect="1" noChangeArrowheads="1"/>
          </p:cNvPicPr>
          <p:nvPr/>
        </p:nvPicPr>
        <p:blipFill>
          <a:blip r:embed="rId3" cstate="print"/>
          <a:srcRect l="1666" t="62676" b="2302"/>
          <a:stretch>
            <a:fillRect/>
          </a:stretch>
        </p:blipFill>
        <p:spPr bwMode="auto">
          <a:xfrm>
            <a:off x="4644008" y="1556792"/>
            <a:ext cx="4251522" cy="2880320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Изготовление матрешки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1700808"/>
            <a:ext cx="4572000" cy="5157192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Технологию изготовления матрёшки российские мастера, умевшие вытачивать деревянные предметы, вкладывающиеся друг в друга (например, пасхальные яйца), освоили с лёгкостью. Принцип изготовления матрёшки остается неизменным и до настоящего времени, сохраняя все приемы токарного искусства русских умельцев. </a:t>
            </a:r>
            <a:br>
              <a:rPr lang="ru-RU" sz="1800" dirty="0" smtClean="0"/>
            </a:br>
            <a:r>
              <a:rPr lang="ru-RU" sz="1800" dirty="0" smtClean="0"/>
              <a:t>Как правило, матрёшки изготавливают из древесины таких лиственных пород деревьев, как липа, берёза, ольха, осина.</a:t>
            </a:r>
            <a:endParaRPr lang="ru-RU" sz="1800" dirty="0"/>
          </a:p>
        </p:txBody>
      </p:sp>
      <p:pic>
        <p:nvPicPr>
          <p:cNvPr id="13314" name="Picture 2" descr="D:\Download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1857375" cy="1266825"/>
          </a:xfrm>
          <a:prstGeom prst="rect">
            <a:avLst/>
          </a:prstGeom>
          <a:noFill/>
        </p:spPr>
      </p:pic>
      <p:pic>
        <p:nvPicPr>
          <p:cNvPr id="13315" name="Picture 3" descr="D:\Downloads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44824"/>
            <a:ext cx="4512501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5373216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15 операций проходит заготовка в руках токаря, прежде чем стать готовой матрёшкой.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Роспись матрешки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338064" cy="4495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Готовые матрёшки грунтуют крахмальным клеем, сушат, теперь матрёшка готова к росписи.</a:t>
            </a:r>
            <a:endParaRPr lang="ru-RU" sz="2000" dirty="0"/>
          </a:p>
        </p:txBody>
      </p:sp>
      <p:pic>
        <p:nvPicPr>
          <p:cNvPr id="14338" name="Picture 2" descr="D:\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183661" cy="3096344"/>
          </a:xfrm>
          <a:prstGeom prst="rect">
            <a:avLst/>
          </a:prstGeom>
          <a:noFill/>
        </p:spPr>
      </p:pic>
      <p:pic>
        <p:nvPicPr>
          <p:cNvPr id="14339" name="Picture 3" descr="D:\Downloads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6632"/>
            <a:ext cx="1715344" cy="1178496"/>
          </a:xfrm>
          <a:prstGeom prst="rect">
            <a:avLst/>
          </a:prstGeom>
          <a:noFill/>
        </p:spPr>
      </p:pic>
      <p:pic>
        <p:nvPicPr>
          <p:cNvPr id="14340" name="Picture 4" descr="D:\Downloads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3140968"/>
            <a:ext cx="4341087" cy="328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 рисовать матрешку</a:t>
            </a:r>
            <a:endParaRPr lang="ru-RU" sz="3200" b="1" dirty="0"/>
          </a:p>
        </p:txBody>
      </p:sp>
      <p:pic>
        <p:nvPicPr>
          <p:cNvPr id="15363" name="Picture 3" descr="D:\Downloads\matr_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576" y="1988839"/>
            <a:ext cx="5832648" cy="4257833"/>
          </a:xfrm>
          <a:prstGeom prst="rect">
            <a:avLst/>
          </a:prstGeom>
          <a:noFill/>
        </p:spPr>
      </p:pic>
      <p:pic>
        <p:nvPicPr>
          <p:cNvPr id="4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рукава</a:t>
            </a:r>
            <a:endParaRPr lang="ru-RU" sz="3600" b="1" dirty="0"/>
          </a:p>
        </p:txBody>
      </p:sp>
      <p:pic>
        <p:nvPicPr>
          <p:cNvPr id="17410" name="Picture 2" descr="D:\Downloads\mat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331880" cy="4104456"/>
          </a:xfrm>
          <a:prstGeom prst="rect">
            <a:avLst/>
          </a:prstGeom>
          <a:noFill/>
        </p:spPr>
      </p:pic>
      <p:pic>
        <p:nvPicPr>
          <p:cNvPr id="17411" name="Picture 3" descr="D:\Downloads\matr_4m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211960" y="1628800"/>
            <a:ext cx="4608512" cy="35295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платок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Downloads\matr_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544616" cy="5005456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фартук</a:t>
            </a:r>
            <a:endParaRPr lang="ru-RU" sz="3600" b="1" dirty="0"/>
          </a:p>
        </p:txBody>
      </p:sp>
      <p:pic>
        <p:nvPicPr>
          <p:cNvPr id="21506" name="Picture 2" descr="D:\Downloads\matr_9m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33859"/>
          <a:stretch>
            <a:fillRect/>
          </a:stretch>
        </p:blipFill>
        <p:spPr bwMode="auto">
          <a:xfrm>
            <a:off x="611560" y="1772816"/>
            <a:ext cx="4608512" cy="4600717"/>
          </a:xfrm>
          <a:prstGeom prst="rect">
            <a:avLst/>
          </a:prstGeom>
          <a:noFill/>
        </p:spPr>
      </p:pic>
      <p:pic>
        <p:nvPicPr>
          <p:cNvPr id="21507" name="Picture 3" descr="D:\Downloads\matr_9m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66747" r="1125"/>
          <a:stretch>
            <a:fillRect/>
          </a:stretch>
        </p:blipFill>
        <p:spPr bwMode="auto">
          <a:xfrm>
            <a:off x="5220072" y="2276872"/>
            <a:ext cx="3767137" cy="3528392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прическа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Downloads\matr_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99592" y="1556792"/>
            <a:ext cx="7500833" cy="3600400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81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Русская игрушка с японскими корнями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4464496" cy="5069160"/>
          </a:xfrm>
        </p:spPr>
        <p:txBody>
          <a:bodyPr>
            <a:noAutofit/>
          </a:bodyPr>
          <a:lstStyle/>
          <a:p>
            <a:r>
              <a:rPr lang="ru-RU" sz="1800" dirty="0"/>
              <a:t>По </a:t>
            </a:r>
            <a:r>
              <a:rPr lang="ru-RU" sz="1800" dirty="0" smtClean="0"/>
              <a:t>одной из  версий, </a:t>
            </a:r>
            <a:r>
              <a:rPr lang="ru-RU" sz="1800" dirty="0"/>
              <a:t>в 1890 году японскую фигурку привезли с острова Хонсю в подмосковную усадьбу Мамонтовых Абрамцево. Игрушка была с секретом. В старичке </a:t>
            </a:r>
            <a:r>
              <a:rPr lang="ru-RU" sz="1800" dirty="0" err="1"/>
              <a:t>Фукуруму</a:t>
            </a:r>
            <a:r>
              <a:rPr lang="ru-RU" sz="1800" dirty="0"/>
              <a:t> скрывалась вся его семья. Однажды, когда в усадьбу приехали известные художники, хозяйка показала всем забавную фигурку. Игрушка заинтересовала художника Сергея Малютина, и он задумал сделать нечто похожее. Он сделал эскиз круглолицей крестьянской девушка в сарафане, цветастом платке и с черным петухом в руке. Следующая девушка - с серпом в руке. Ещё одна – с караваем хлеба. За ними – братец в расписной рубахе.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1" name="Picture 3" descr="D:\Downloads\матрешка\38410570_fu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932435" cy="4680507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глаза</a:t>
            </a:r>
            <a:endParaRPr lang="ru-RU" sz="3600" b="1" dirty="0"/>
          </a:p>
        </p:txBody>
      </p:sp>
      <p:pic>
        <p:nvPicPr>
          <p:cNvPr id="19459" name="Picture 3" descr="D:\Downloads\matr_11m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39552" y="1916831"/>
            <a:ext cx="8136904" cy="3672409"/>
          </a:xfrm>
          <a:prstGeom prst="rect">
            <a:avLst/>
          </a:prstGeom>
          <a:noFill/>
        </p:spPr>
      </p:pic>
      <p:pic>
        <p:nvPicPr>
          <p:cNvPr id="4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губки</a:t>
            </a:r>
            <a:endParaRPr lang="ru-RU" sz="3600" b="1" dirty="0"/>
          </a:p>
        </p:txBody>
      </p:sp>
      <p:pic>
        <p:nvPicPr>
          <p:cNvPr id="20482" name="Picture 2" descr="D:\Downloads\matr_12m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691680" y="1556792"/>
            <a:ext cx="4968552" cy="4896544"/>
          </a:xfrm>
          <a:prstGeom prst="rect">
            <a:avLst/>
          </a:prstGeom>
          <a:noFill/>
        </p:spPr>
      </p:pic>
      <p:pic>
        <p:nvPicPr>
          <p:cNvPr id="4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Спасибо за внимание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050" name="AutoShape 2" descr="http://www.igrushka-spb.ru/published/publicdata/IGRUSH12WA/attachments/SC/products_pictures/matrioshka_en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forum.puzzler.su/download/file.php?id=9282&amp;sid=0176af7c953bd58a8dd150504b3f1984"/>
          <p:cNvPicPr>
            <a:picLocks noChangeAspect="1" noChangeArrowheads="1"/>
          </p:cNvPicPr>
          <p:nvPr/>
        </p:nvPicPr>
        <p:blipFill>
          <a:blip r:embed="rId2" cstate="print"/>
          <a:srcRect l="14815" t="9851" r="14815" b="5112"/>
          <a:stretch>
            <a:fillRect/>
          </a:stretch>
        </p:blipFill>
        <p:spPr bwMode="auto">
          <a:xfrm>
            <a:off x="3419872" y="2492896"/>
            <a:ext cx="2736304" cy="4032448"/>
          </a:xfrm>
          <a:prstGeom prst="rect">
            <a:avLst/>
          </a:prstGeom>
          <a:noFill/>
        </p:spPr>
      </p:pic>
      <p:pic>
        <p:nvPicPr>
          <p:cNvPr id="6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wnloads\матрешка\319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24250"/>
            <a:ext cx="4286250" cy="3333750"/>
          </a:xfrm>
          <a:prstGeom prst="rect">
            <a:avLst/>
          </a:prstGeom>
          <a:noFill/>
        </p:spPr>
      </p:pic>
      <p:pic>
        <p:nvPicPr>
          <p:cNvPr id="3074" name="Picture 2" descr="D:\Downloads\матрешка\1300442809_4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1556792"/>
            <a:ext cx="4201634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Матрена - Матрешка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9872" y="1340768"/>
            <a:ext cx="5724128" cy="30963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Когда токарь выточил, а художник раскрасил игрушку, имя куклы пришло само собой – Матрёна. Ещё говорят, что горничная по имени Матрёна подавала чай на абрамцевских вечерах. Как бы то ни было, имя Матрёна-матрешка прилепилось к кукле и полетело по свету, разнося весть о новой русской игрушке.</a:t>
            </a:r>
          </a:p>
          <a:p>
            <a:endParaRPr lang="ru-RU" sz="2000" dirty="0"/>
          </a:p>
        </p:txBody>
      </p:sp>
      <p:pic>
        <p:nvPicPr>
          <p:cNvPr id="6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Фукурума и Матрешка</a:t>
            </a:r>
            <a:endParaRPr lang="ru-RU" sz="3600" b="1" dirty="0"/>
          </a:p>
        </p:txBody>
      </p:sp>
      <p:pic>
        <p:nvPicPr>
          <p:cNvPr id="4098" name="Picture 2" descr="D:\Downloads\матрешка\13004428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536504" cy="4809234"/>
          </a:xfrm>
          <a:prstGeom prst="rect">
            <a:avLst/>
          </a:prstGeom>
          <a:noFill/>
        </p:spPr>
      </p:pic>
      <p:pic>
        <p:nvPicPr>
          <p:cNvPr id="4099" name="Picture 3" descr="D:\Downloads\матрешка\1273214456_0ff5647dc2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6632"/>
            <a:ext cx="1733058" cy="1153567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Семеновская матрешка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700808"/>
            <a:ext cx="4320480" cy="48245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Семеновская матрешка вытянутая и стройная. Ее легко узнать по довольно большим не закрашенным плоскостям и пышному букету фантастических цветов на фартуке. Они отличаются своей вместительностью 15-18 кукол, а самая вместительная матрешка в России, изготовлена именно в Семенове -  это  72 куклы, самая большая из которых составляет  1 метр в высоту.</a:t>
            </a:r>
            <a:endParaRPr lang="ru-RU" sz="1800" dirty="0"/>
          </a:p>
        </p:txBody>
      </p:sp>
      <p:pic>
        <p:nvPicPr>
          <p:cNvPr id="7173" name="Picture 5" descr="D:\Downloads\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762500" cy="4286250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полховская</a:t>
            </a:r>
            <a:r>
              <a:rPr lang="ru-RU" sz="3600" b="1" dirty="0" smtClean="0"/>
              <a:t> матрёшка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4048" y="1600200"/>
            <a:ext cx="3762000" cy="4495800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Своей формой </a:t>
            </a:r>
            <a:r>
              <a:rPr lang="ru-RU" sz="1800" dirty="0" err="1" smtClean="0"/>
              <a:t>полховская</a:t>
            </a:r>
            <a:r>
              <a:rPr lang="ru-RU" sz="1800" dirty="0" smtClean="0"/>
              <a:t> матрёшка заметно отличается от своих семёновских матрёшек. Кроме того, удивляет ее необыкновенное многообразие от многоместных, подчеркнуто вытянутых по вертикали матрёшек с маленькой, жестко очерченной головкой до примитивных одноместных матрёшек – столбиков и толстеньких, похожих на грибки, куколок. </a:t>
            </a:r>
            <a:br>
              <a:rPr lang="ru-RU" sz="1800" dirty="0" smtClean="0"/>
            </a:br>
            <a:r>
              <a:rPr lang="ru-RU" sz="1800" dirty="0" smtClean="0"/>
              <a:t>Роспись </a:t>
            </a:r>
            <a:r>
              <a:rPr lang="ru-RU" sz="1800" dirty="0" err="1" smtClean="0"/>
              <a:t>полховских</a:t>
            </a:r>
            <a:r>
              <a:rPr lang="ru-RU" sz="1800" dirty="0" smtClean="0"/>
              <a:t> матрёшек строится на сочетании </a:t>
            </a:r>
            <a:r>
              <a:rPr lang="ru-RU" sz="1800" dirty="0" err="1" smtClean="0"/>
              <a:t>малиново</a:t>
            </a:r>
            <a:r>
              <a:rPr lang="ru-RU" sz="1800" dirty="0" smtClean="0"/>
              <a:t> – красного, зеленого и чёрного цветов по предварительно нанесенному тушью контуру. </a:t>
            </a:r>
            <a:br>
              <a:rPr lang="ru-RU" sz="1800" dirty="0" smtClean="0"/>
            </a:br>
            <a:r>
              <a:rPr lang="ru-RU" sz="1800" dirty="0" smtClean="0"/>
              <a:t>«Цветы с наводкой» – наиболее типичная и любимая в </a:t>
            </a:r>
            <a:r>
              <a:rPr lang="ru-RU" sz="1800" dirty="0" err="1" smtClean="0"/>
              <a:t>Полховском</a:t>
            </a:r>
            <a:r>
              <a:rPr lang="ru-RU" sz="1800" dirty="0" smtClean="0"/>
              <a:t> Майдане роспись матрёшки, более близкая и «</a:t>
            </a:r>
            <a:r>
              <a:rPr lang="ru-RU" sz="1800" dirty="0" err="1" smtClean="0"/>
              <a:t>пестрение</a:t>
            </a:r>
            <a:r>
              <a:rPr lang="ru-RU" sz="1800" dirty="0" smtClean="0"/>
              <a:t>» – украшение при помощи отдельных мазков, «тычков» и точек. </a:t>
            </a:r>
            <a:endParaRPr lang="ru-RU" sz="1800" dirty="0"/>
          </a:p>
        </p:txBody>
      </p:sp>
      <p:pic>
        <p:nvPicPr>
          <p:cNvPr id="12290" name="Picture 2" descr="D:\Downloads\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071660" cy="3816424"/>
          </a:xfrm>
          <a:prstGeom prst="rect">
            <a:avLst/>
          </a:prstGeom>
          <a:noFill/>
        </p:spPr>
      </p:pic>
      <p:pic>
        <p:nvPicPr>
          <p:cNvPr id="1026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>Деревянные подружки</a:t>
            </a:r>
            <a:br>
              <a:rPr lang="ru-RU" sz="2000" b="1" i="1" dirty="0" smtClean="0"/>
            </a:br>
            <a:r>
              <a:rPr lang="ru-RU" sz="2000" b="1" i="1" dirty="0" smtClean="0"/>
              <a:t>Любят прятаться друг в дружке,</a:t>
            </a:r>
            <a:br>
              <a:rPr lang="ru-RU" sz="2000" b="1" i="1" dirty="0" smtClean="0"/>
            </a:br>
            <a:r>
              <a:rPr lang="ru-RU" sz="2000" b="1" i="1" dirty="0" smtClean="0"/>
              <a:t>Носят яркие одёжки,</a:t>
            </a:r>
            <a:br>
              <a:rPr lang="ru-RU" sz="2000" b="1" i="1" dirty="0" smtClean="0"/>
            </a:br>
            <a:r>
              <a:rPr lang="ru-RU" sz="2000" b="1" i="1" dirty="0" err="1" smtClean="0"/>
              <a:t>Называются-матрёшки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wnloads\матрешка\1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920880" cy="4727315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wnloads\матрешка\44264282_674.jpg"/>
          <p:cNvPicPr>
            <a:picLocks noChangeAspect="1" noChangeArrowheads="1"/>
          </p:cNvPicPr>
          <p:nvPr/>
        </p:nvPicPr>
        <p:blipFill>
          <a:blip r:embed="rId2" cstate="print"/>
          <a:srcRect l="4754" b="711"/>
          <a:stretch>
            <a:fillRect/>
          </a:stretch>
        </p:blipFill>
        <p:spPr bwMode="auto">
          <a:xfrm>
            <a:off x="4644008" y="1484784"/>
            <a:ext cx="4328169" cy="3888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41277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Эти русские матрешки,</a:t>
            </a:r>
            <a:br>
              <a:rPr lang="ru-RU" sz="1800" b="1" dirty="0" smtClean="0"/>
            </a:br>
            <a:r>
              <a:rPr lang="ru-RU" sz="1800" b="1" dirty="0" smtClean="0"/>
              <a:t>Разноцветные одежки,</a:t>
            </a:r>
            <a:br>
              <a:rPr lang="ru-RU" sz="1800" b="1" dirty="0" smtClean="0"/>
            </a:br>
            <a:r>
              <a:rPr lang="ru-RU" sz="1800" b="1" dirty="0" smtClean="0"/>
              <a:t>На секреты мастерицы,</a:t>
            </a:r>
            <a:br>
              <a:rPr lang="ru-RU" sz="1800" b="1" dirty="0" smtClean="0"/>
            </a:br>
            <a:r>
              <a:rPr lang="ru-RU" sz="1800" b="1" dirty="0" smtClean="0"/>
              <a:t>В старшей прячутся </a:t>
            </a:r>
            <a:r>
              <a:rPr lang="ru-RU" sz="1800" b="1" dirty="0" smtClean="0"/>
              <a:t>сестрицы.</a:t>
            </a:r>
            <a:br>
              <a:rPr lang="ru-RU" sz="1800" b="1" dirty="0" smtClean="0"/>
            </a:br>
            <a:r>
              <a:rPr lang="ru-RU" sz="1800" b="1" dirty="0" smtClean="0"/>
              <a:t>Сколько </a:t>
            </a:r>
            <a:r>
              <a:rPr lang="ru-RU" sz="1800" b="1" dirty="0" smtClean="0"/>
              <a:t>их там не поймешь,</a:t>
            </a:r>
            <a:br>
              <a:rPr lang="ru-RU" sz="1800" b="1" dirty="0" smtClean="0"/>
            </a:br>
            <a:r>
              <a:rPr lang="ru-RU" sz="1800" b="1" dirty="0" smtClean="0"/>
              <a:t>Если младшей не найдешь.</a:t>
            </a:r>
            <a:endParaRPr lang="ru-RU" sz="1800" b="1" dirty="0"/>
          </a:p>
        </p:txBody>
      </p:sp>
      <p:pic>
        <p:nvPicPr>
          <p:cNvPr id="6146" name="Picture 2" descr="D:\Downloads\матрешка\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392488" cy="3393197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ownloads\матрешка\M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48872" cy="5055164"/>
          </a:xfrm>
          <a:prstGeom prst="rect">
            <a:avLst/>
          </a:prstGeom>
          <a:noFill/>
        </p:spPr>
      </p:pic>
      <p:pic>
        <p:nvPicPr>
          <p:cNvPr id="5" name="Picture 2" descr="D:\Pictures\Downloads\заставка поверпойнт\MB9002289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516" y="5668516"/>
            <a:ext cx="1189484" cy="11894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Весь народ глядит в окошки: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Танцевать пошли матрешки.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Восемь водят хоровод,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А девятая поет.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</TotalTime>
  <Words>395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Русская матрешка</vt:lpstr>
      <vt:lpstr>Русская игрушка с японскими корнями</vt:lpstr>
      <vt:lpstr>Матрена - Матрешка</vt:lpstr>
      <vt:lpstr>Фукурума и Матрешка</vt:lpstr>
      <vt:lpstr>Семеновская матрешка</vt:lpstr>
      <vt:lpstr>полховская матрёшка</vt:lpstr>
      <vt:lpstr>Деревянные подружки Любят прятаться друг в дружке, Носят яркие одёжки, Называются-матрёшки.</vt:lpstr>
      <vt:lpstr>Эти русские матрешки, Разноцветные одежки, На секреты мастерицы, В старшей прячутся сестрицы. Сколько их там не поймешь, Если младшей не найдешь.</vt:lpstr>
      <vt:lpstr>Слайд 9</vt:lpstr>
      <vt:lpstr>Шли подружки по дорожке, Было их немножечко: Две Матрены, три Матрешки И одна Матрешечка.</vt:lpstr>
      <vt:lpstr>Матрешки «Сказки»</vt:lpstr>
      <vt:lpstr>Слайд 12</vt:lpstr>
      <vt:lpstr>Изготовление матрешки</vt:lpstr>
      <vt:lpstr>Роспись матрешки</vt:lpstr>
      <vt:lpstr>Как рисовать матрешку</vt:lpstr>
      <vt:lpstr>рукава</vt:lpstr>
      <vt:lpstr>платок</vt:lpstr>
      <vt:lpstr>фартук</vt:lpstr>
      <vt:lpstr>прическа</vt:lpstr>
      <vt:lpstr>глаза</vt:lpstr>
      <vt:lpstr>губки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Домашний компьютер</dc:creator>
  <cp:lastModifiedBy>Домашний компьютер</cp:lastModifiedBy>
  <cp:revision>11</cp:revision>
  <dcterms:created xsi:type="dcterms:W3CDTF">2013-02-03T21:40:35Z</dcterms:created>
  <dcterms:modified xsi:type="dcterms:W3CDTF">2013-03-29T08:53:08Z</dcterms:modified>
</cp:coreProperties>
</file>