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95" r:id="rId4"/>
    <p:sldId id="289" r:id="rId5"/>
    <p:sldId id="290" r:id="rId6"/>
    <p:sldId id="298" r:id="rId7"/>
    <p:sldId id="296" r:id="rId8"/>
    <p:sldId id="274" r:id="rId9"/>
    <p:sldId id="291" r:id="rId10"/>
    <p:sldId id="292" r:id="rId11"/>
    <p:sldId id="299" r:id="rId12"/>
    <p:sldId id="297" r:id="rId13"/>
    <p:sldId id="275" r:id="rId14"/>
    <p:sldId id="293" r:id="rId15"/>
    <p:sldId id="294" r:id="rId16"/>
    <p:sldId id="30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D4643"/>
    <a:srgbClr val="AA3F3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172" autoAdjust="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69A72-4B74-4E7B-99C4-D1877073C215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42F47-32CB-4747-AD1A-A71B411CAC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42F47-32CB-4747-AD1A-A71B411CACC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42F47-32CB-4747-AD1A-A71B411CACC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42F47-32CB-4747-AD1A-A71B411CACC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42F47-32CB-4747-AD1A-A71B411CACC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42F47-32CB-4747-AD1A-A71B411CACC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42F47-32CB-4747-AD1A-A71B411CACC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42F47-32CB-4747-AD1A-A71B411CACC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42F47-32CB-4747-AD1A-A71B411CACC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42F47-32CB-4747-AD1A-A71B411CACC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42F47-32CB-4747-AD1A-A71B411CACC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42F47-32CB-4747-AD1A-A71B411CACC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42F47-32CB-4747-AD1A-A71B411CACC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42F47-32CB-4747-AD1A-A71B411CACC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42F47-32CB-4747-AD1A-A71B411CACC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42F47-32CB-4747-AD1A-A71B411CACC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298" y="2130425"/>
            <a:ext cx="5957902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3886200"/>
            <a:ext cx="577216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6686568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600200"/>
            <a:ext cx="6686568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571472" y="428604"/>
            <a:ext cx="5786478" cy="578647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rgbClr val="C00000"/>
                </a:solidFill>
                <a:latin typeface="Adventure" pitchFamily="2" charset="0"/>
              </a:rPr>
              <a:t>Народная глиняная </a:t>
            </a:r>
            <a:r>
              <a:rPr lang="ru-RU" sz="8800" dirty="0" smtClean="0">
                <a:solidFill>
                  <a:srgbClr val="C00000"/>
                </a:solidFill>
                <a:latin typeface="Adventure" pitchFamily="2" charset="0"/>
              </a:rPr>
              <a:t>игрушка.</a:t>
            </a:r>
            <a:endParaRPr lang="ru-RU" sz="8800" dirty="0">
              <a:solidFill>
                <a:srgbClr val="C00000"/>
              </a:solidFill>
              <a:latin typeface="Adventure" pitchFamily="2" charset="0"/>
            </a:endParaRPr>
          </a:p>
        </p:txBody>
      </p:sp>
      <p:pic>
        <p:nvPicPr>
          <p:cNvPr id="22529" name="Picture 1" descr="C:\Users\Ира\Desktop\kargopoltoys020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429256" y="500042"/>
            <a:ext cx="3714744" cy="6015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2000232" y="71414"/>
            <a:ext cx="6929486" cy="1857388"/>
          </a:xfrm>
          <a:prstGeom prst="horizontalScroll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37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err="1" smtClean="0">
                <a:solidFill>
                  <a:srgbClr val="C00000"/>
                </a:solidFill>
                <a:latin typeface="Adventure" pitchFamily="2" charset="0"/>
              </a:rPr>
              <a:t>Филимоновская</a:t>
            </a:r>
            <a:r>
              <a:rPr lang="ru-RU" sz="4800" dirty="0" smtClean="0">
                <a:solidFill>
                  <a:srgbClr val="C00000"/>
                </a:solidFill>
                <a:latin typeface="Adventure" pitchFamily="2" charset="0"/>
              </a:rPr>
              <a:t> игрушка </a:t>
            </a:r>
          </a:p>
        </p:txBody>
      </p:sp>
      <p:pic>
        <p:nvPicPr>
          <p:cNvPr id="44034" name="Picture 2" descr="http://www.filimonovskayaigrushka.ru/data/Image/1.jpg"/>
          <p:cNvPicPr>
            <a:picLocks noChangeAspect="1" noChangeArrowheads="1"/>
          </p:cNvPicPr>
          <p:nvPr/>
        </p:nvPicPr>
        <p:blipFill>
          <a:blip r:embed="rId3"/>
          <a:srcRect l="13125" t="4491" r="15624" b="10179"/>
          <a:stretch>
            <a:fillRect/>
          </a:stretch>
        </p:blipFill>
        <p:spPr bwMode="auto">
          <a:xfrm>
            <a:off x="2143108" y="2000240"/>
            <a:ext cx="3071834" cy="4607751"/>
          </a:xfrm>
          <a:prstGeom prst="rect">
            <a:avLst/>
          </a:prstGeom>
          <a:noFill/>
        </p:spPr>
      </p:pic>
      <p:pic>
        <p:nvPicPr>
          <p:cNvPr id="6" name="Picture 4" descr="http://img0.liveinternet.ru/images/foto/c/0/apps/4/229/4229406_5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000240"/>
            <a:ext cx="2714628" cy="4524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4429124" y="642918"/>
            <a:ext cx="4643438" cy="5072098"/>
          </a:xfrm>
          <a:prstGeom prst="horizontalScroll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37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err="1" smtClean="0">
                <a:solidFill>
                  <a:srgbClr val="C00000"/>
                </a:solidFill>
                <a:latin typeface="Adventure" pitchFamily="2" charset="0"/>
              </a:rPr>
              <a:t>Филимоновская</a:t>
            </a:r>
            <a:r>
              <a:rPr lang="ru-RU" sz="4800" dirty="0" smtClean="0">
                <a:solidFill>
                  <a:srgbClr val="C00000"/>
                </a:solidFill>
                <a:latin typeface="Adventure" pitchFamily="2" charset="0"/>
              </a:rPr>
              <a:t> игрушка</a:t>
            </a:r>
            <a:endParaRPr lang="ru-RU" sz="4800" dirty="0">
              <a:solidFill>
                <a:srgbClr val="C00000"/>
              </a:solidFill>
              <a:latin typeface="Adventure" pitchFamily="2" charset="0"/>
            </a:endParaRPr>
          </a:p>
        </p:txBody>
      </p:sp>
      <p:pic>
        <p:nvPicPr>
          <p:cNvPr id="5" name="Picture 2" descr="http://www.filimonovskayaigrushka.ru/data/Image/1.jpg"/>
          <p:cNvPicPr>
            <a:picLocks noChangeAspect="1" noChangeArrowheads="1"/>
          </p:cNvPicPr>
          <p:nvPr/>
        </p:nvPicPr>
        <p:blipFill>
          <a:blip r:embed="rId3"/>
          <a:srcRect l="18871" t="7244" r="19072" b="12932"/>
          <a:stretch>
            <a:fillRect/>
          </a:stretch>
        </p:blipFill>
        <p:spPr bwMode="auto">
          <a:xfrm>
            <a:off x="142844" y="71414"/>
            <a:ext cx="4143404" cy="66754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оризонтальный свиток 8"/>
          <p:cNvSpPr/>
          <p:nvPr/>
        </p:nvSpPr>
        <p:spPr>
          <a:xfrm>
            <a:off x="2000232" y="1643050"/>
            <a:ext cx="6929486" cy="4500594"/>
          </a:xfrm>
          <a:prstGeom prst="horizontalScroll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37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2000232" y="214290"/>
            <a:ext cx="6929486" cy="1357322"/>
          </a:xfrm>
          <a:prstGeom prst="horizontalScroll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37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err="1" smtClean="0">
                <a:solidFill>
                  <a:srgbClr val="C00000"/>
                </a:solidFill>
                <a:latin typeface="Adventure" pitchFamily="2" charset="0"/>
              </a:rPr>
              <a:t>Карпогольская</a:t>
            </a:r>
            <a:r>
              <a:rPr lang="ru-RU" sz="4800" dirty="0" smtClean="0">
                <a:solidFill>
                  <a:srgbClr val="C00000"/>
                </a:solidFill>
                <a:latin typeface="Adventure" pitchFamily="2" charset="0"/>
              </a:rPr>
              <a:t> игрушка</a:t>
            </a:r>
            <a:endParaRPr lang="ru-RU" sz="4800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2428868"/>
            <a:ext cx="635795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Эта игрушка из Архангельской области, из </a:t>
            </a:r>
            <a:r>
              <a:rPr lang="ru-RU" sz="2400" b="1" dirty="0" err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Карпоголя</a:t>
            </a:r>
            <a:r>
              <a:rPr lang="ru-RU" sz="2400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  <a:p>
            <a:pPr algn="ctr"/>
            <a:endParaRPr lang="ru-RU" sz="2400" b="1" dirty="0" smtClean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400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Тематика </a:t>
            </a:r>
            <a:r>
              <a:rPr lang="ru-RU" sz="2400" b="1" dirty="0" err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Карпогольской</a:t>
            </a:r>
            <a:r>
              <a:rPr lang="ru-RU" sz="2400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игрушки заимствована из народной жизни. </a:t>
            </a:r>
          </a:p>
          <a:p>
            <a:pPr algn="ctr"/>
            <a:endParaRPr lang="ru-RU" sz="2400" b="1" dirty="0" smtClean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400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Обратите внимание на узоры на этих игрушках.</a:t>
            </a:r>
            <a:endParaRPr lang="ru-RU" sz="24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2214546" y="71414"/>
            <a:ext cx="6715172" cy="1857388"/>
          </a:xfrm>
          <a:prstGeom prst="horizontalScroll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37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err="1" smtClean="0">
                <a:solidFill>
                  <a:srgbClr val="C00000"/>
                </a:solidFill>
                <a:latin typeface="Adventure" pitchFamily="2" charset="0"/>
              </a:rPr>
              <a:t>Карпогольская</a:t>
            </a:r>
            <a:r>
              <a:rPr lang="ru-RU" sz="4800" dirty="0" smtClean="0">
                <a:solidFill>
                  <a:srgbClr val="C00000"/>
                </a:solidFill>
                <a:latin typeface="Adventure" pitchFamily="2" charset="0"/>
              </a:rPr>
              <a:t> игрушка </a:t>
            </a:r>
          </a:p>
        </p:txBody>
      </p:sp>
      <p:pic>
        <p:nvPicPr>
          <p:cNvPr id="18434" name="Picture 2" descr="http://sever.travel/rfnd/image/rr/kargopol%20igrushka/1.jpg"/>
          <p:cNvPicPr>
            <a:picLocks noChangeAspect="1" noChangeArrowheads="1"/>
          </p:cNvPicPr>
          <p:nvPr/>
        </p:nvPicPr>
        <p:blipFill>
          <a:blip r:embed="rId3"/>
          <a:srcRect l="11873" t="9211" r="8970" b="5262"/>
          <a:stretch>
            <a:fillRect/>
          </a:stretch>
        </p:blipFill>
        <p:spPr bwMode="auto">
          <a:xfrm>
            <a:off x="428596" y="1928802"/>
            <a:ext cx="2857520" cy="4643470"/>
          </a:xfrm>
          <a:prstGeom prst="rect">
            <a:avLst/>
          </a:prstGeom>
          <a:noFill/>
        </p:spPr>
      </p:pic>
      <p:pic>
        <p:nvPicPr>
          <p:cNvPr id="18438" name="Picture 6" descr="http://www.ssevera.ru/published/publicdata/SSEVMDB/attachments/SC/products_pictures/koza2_5462_en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4242" y="1928802"/>
            <a:ext cx="2402204" cy="4619624"/>
          </a:xfrm>
          <a:prstGeom prst="rect">
            <a:avLst/>
          </a:prstGeom>
          <a:noFill/>
        </p:spPr>
      </p:pic>
      <p:pic>
        <p:nvPicPr>
          <p:cNvPr id="7" name="Picture 4" descr="http://i073.radikal.ru/0906/e3/ee23f15c7368.jpg"/>
          <p:cNvPicPr>
            <a:picLocks noChangeAspect="1" noChangeArrowheads="1"/>
          </p:cNvPicPr>
          <p:nvPr/>
        </p:nvPicPr>
        <p:blipFill>
          <a:blip r:embed="rId5"/>
          <a:srcRect l="3513" t="1316" r="12177" b="2631"/>
          <a:stretch>
            <a:fillRect/>
          </a:stretch>
        </p:blipFill>
        <p:spPr bwMode="auto">
          <a:xfrm>
            <a:off x="5929322" y="1928802"/>
            <a:ext cx="3006268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2214546" y="71414"/>
            <a:ext cx="6715172" cy="1857388"/>
          </a:xfrm>
          <a:prstGeom prst="horizontalScroll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37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err="1" smtClean="0">
                <a:solidFill>
                  <a:srgbClr val="C00000"/>
                </a:solidFill>
                <a:latin typeface="Adventure" pitchFamily="2" charset="0"/>
              </a:rPr>
              <a:t>Карпогольская</a:t>
            </a:r>
            <a:r>
              <a:rPr lang="ru-RU" sz="4800" dirty="0" smtClean="0">
                <a:solidFill>
                  <a:srgbClr val="C00000"/>
                </a:solidFill>
                <a:latin typeface="Adventure" pitchFamily="2" charset="0"/>
              </a:rPr>
              <a:t> игрушка </a:t>
            </a:r>
          </a:p>
        </p:txBody>
      </p:sp>
      <p:pic>
        <p:nvPicPr>
          <p:cNvPr id="46082" name="Picture 2" descr="http://www.cultnord.ru/mUserFiles/Image/1/10_.jpg"/>
          <p:cNvPicPr>
            <a:picLocks noChangeAspect="1" noChangeArrowheads="1"/>
          </p:cNvPicPr>
          <p:nvPr/>
        </p:nvPicPr>
        <p:blipFill>
          <a:blip r:embed="rId3"/>
          <a:srcRect l="14239" t="2180" r="7281"/>
          <a:stretch>
            <a:fillRect/>
          </a:stretch>
        </p:blipFill>
        <p:spPr bwMode="auto">
          <a:xfrm>
            <a:off x="4284728" y="2071678"/>
            <a:ext cx="4710642" cy="4357718"/>
          </a:xfrm>
          <a:prstGeom prst="rect">
            <a:avLst/>
          </a:prstGeom>
          <a:noFill/>
        </p:spPr>
      </p:pic>
      <p:pic>
        <p:nvPicPr>
          <p:cNvPr id="7" name="Picture 26" descr="http://www.cultnord.ru/mUserFiles/Image/1/12_.jpg"/>
          <p:cNvPicPr>
            <a:picLocks noChangeAspect="1" noChangeArrowheads="1"/>
          </p:cNvPicPr>
          <p:nvPr/>
        </p:nvPicPr>
        <p:blipFill>
          <a:blip r:embed="rId4"/>
          <a:srcRect l="9615" t="5404" r="11057"/>
          <a:stretch>
            <a:fillRect/>
          </a:stretch>
        </p:blipFill>
        <p:spPr bwMode="auto">
          <a:xfrm>
            <a:off x="214282" y="2071678"/>
            <a:ext cx="4000528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2214546" y="71414"/>
            <a:ext cx="6715172" cy="1857388"/>
          </a:xfrm>
          <a:prstGeom prst="horizontalScroll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37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err="1" smtClean="0">
                <a:solidFill>
                  <a:srgbClr val="C00000"/>
                </a:solidFill>
                <a:latin typeface="Adventure" pitchFamily="2" charset="0"/>
              </a:rPr>
              <a:t>Карпогольская</a:t>
            </a:r>
            <a:r>
              <a:rPr lang="ru-RU" sz="4800" dirty="0" smtClean="0">
                <a:solidFill>
                  <a:srgbClr val="C00000"/>
                </a:solidFill>
                <a:latin typeface="Adventure" pitchFamily="2" charset="0"/>
              </a:rPr>
              <a:t> игрушка </a:t>
            </a:r>
          </a:p>
        </p:txBody>
      </p:sp>
      <p:pic>
        <p:nvPicPr>
          <p:cNvPr id="48134" name="Picture 6" descr="http://www.magput.ru/pics/large/521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000240"/>
            <a:ext cx="6667500" cy="4438651"/>
          </a:xfrm>
          <a:prstGeom prst="rect">
            <a:avLst/>
          </a:prstGeom>
          <a:noFill/>
        </p:spPr>
      </p:pic>
      <p:sp>
        <p:nvSpPr>
          <p:cNvPr id="48138" name="AutoShape 10" descr="http://&amp;kcy;&amp;acy;&amp;rcy;&amp;gcy;&amp;ocy;&amp;pcy;&amp;ocy;&amp;lcy;&amp;softcy;&amp;scy;&amp;kcy;&amp;acy;&amp;yacy;-&amp;icy;&amp;gcy;&amp;rcy;&amp;ucy;&amp;shcy;&amp;kcy;&amp;acy;.&amp;rcy;&amp;fcy;/wp-content/gallery/kargopoltoys/kargopoltoys0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40" name="AutoShape 12" descr="http://&amp;kcy;&amp;acy;&amp;rcy;&amp;gcy;&amp;ocy;&amp;pcy;&amp;ocy;&amp;lcy;&amp;softcy;&amp;scy;&amp;kcy;&amp;acy;&amp;yacy;-&amp;icy;&amp;gcy;&amp;rcy;&amp;ucy;&amp;shcy;&amp;kcy;&amp;acy;.&amp;rcy;&amp;fcy;/wp-content/gallery/kargopoltoys/kargopoltoys0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42" name="AutoShape 14" descr="http://&amp;kcy;&amp;acy;&amp;rcy;&amp;gcy;&amp;ocy;&amp;pcy;&amp;ocy;&amp;lcy;&amp;softcy;&amp;scy;&amp;kcy;&amp;acy;&amp;yacy;-&amp;icy;&amp;gcy;&amp;rcy;&amp;ucy;&amp;shcy;&amp;kcy;&amp;acy;.&amp;rcy;&amp;fcy;/wp-content/gallery/kargopoltoys/kargopoltoys0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44" name="AutoShape 16" descr="http://&amp;kcy;&amp;acy;&amp;rcy;&amp;gcy;&amp;ocy;&amp;pcy;&amp;ocy;&amp;lcy;&amp;softcy;&amp;scy;&amp;kcy;&amp;acy;&amp;yacy;-&amp;icy;&amp;gcy;&amp;rcy;&amp;ucy;&amp;shcy;&amp;kcy;&amp;acy;.&amp;rcy;&amp;fcy;/wp-content/gallery/kargopoltoys/kargopoltoys0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46" name="AutoShape 18" descr="http://&amp;kcy;&amp;acy;&amp;rcy;&amp;gcy;&amp;ocy;&amp;pcy;&amp;ocy;&amp;lcy;&amp;softcy;&amp;scy;&amp;kcy;&amp;acy;&amp;yacy;-&amp;icy;&amp;gcy;&amp;rcy;&amp;ucy;&amp;shcy;&amp;kcy;&amp;acy;.&amp;rcy;&amp;fcy;/wp-content/gallery/kargopoltoys/kargopoltoys0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50" name="AutoShape 22" descr="http://&amp;kcy;&amp;acy;&amp;rcy;&amp;gcy;&amp;ocy;&amp;pcy;&amp;ocy;&amp;lcy;&amp;softcy;&amp;scy;&amp;kcy;&amp;acy;&amp;yacy;-&amp;icy;&amp;gcy;&amp;rcy;&amp;ucy;&amp;shcy;&amp;kcy;&amp;acy;.&amp;rcy;&amp;fcy;/wp-content/gallery/kargopoltoys/kargopoltoys0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52" name="AutoShape 24" descr="http://&amp;kcy;&amp;acy;&amp;rcy;&amp;gcy;&amp;ocy;&amp;pcy;&amp;ocy;&amp;lcy;&amp;softcy;&amp;scy;&amp;kcy;&amp;acy;&amp;yacy;-&amp;icy;&amp;gcy;&amp;rcy;&amp;ucy;&amp;shcy;&amp;kcy;&amp;acy;.&amp;rcy;&amp;fcy;/wp-content/gallery/kargopoltoys/kargopoltoys0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56" name="AutoShape 28" descr="http://&amp;kcy;&amp;acy;&amp;rcy;&amp;gcy;&amp;ocy;&amp;pcy;&amp;ocy;&amp;lcy;&amp;softcy;&amp;scy;&amp;kcy;&amp;acy;&amp;yacy;-&amp;icy;&amp;gcy;&amp;rcy;&amp;ucy;&amp;shcy;&amp;kcy;&amp;acy;.&amp;rcy;&amp;fcy;/wp-content/gallery/kargopoltoys/kargopoltoys0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58" name="AutoShape 30" descr="http://&amp;kcy;&amp;acy;&amp;rcy;&amp;gcy;&amp;ocy;&amp;pcy;&amp;ocy;&amp;lcy;&amp;softcy;&amp;scy;&amp;kcy;&amp;acy;&amp;yacy;-&amp;icy;&amp;gcy;&amp;rcy;&amp;ucy;&amp;shcy;&amp;kcy;&amp;acy;.&amp;rcy;&amp;fcy;/wp-content/gallery/kargopoltoys/kargopoltoys0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4357686" y="642918"/>
            <a:ext cx="4714876" cy="5072098"/>
          </a:xfrm>
          <a:prstGeom prst="horizontalScroll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37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err="1" smtClean="0">
                <a:solidFill>
                  <a:srgbClr val="C00000"/>
                </a:solidFill>
                <a:latin typeface="Adventure" pitchFamily="2" charset="0"/>
              </a:rPr>
              <a:t>Карпогольская</a:t>
            </a:r>
            <a:r>
              <a:rPr lang="ru-RU" sz="4800" dirty="0" smtClean="0">
                <a:solidFill>
                  <a:srgbClr val="C00000"/>
                </a:solidFill>
                <a:latin typeface="Adventure" pitchFamily="2" charset="0"/>
              </a:rPr>
              <a:t> игрушка</a:t>
            </a:r>
            <a:endParaRPr lang="ru-RU" sz="4800" dirty="0">
              <a:solidFill>
                <a:srgbClr val="C00000"/>
              </a:solidFill>
              <a:latin typeface="Adventure" pitchFamily="2" charset="0"/>
            </a:endParaRPr>
          </a:p>
        </p:txBody>
      </p:sp>
      <p:pic>
        <p:nvPicPr>
          <p:cNvPr id="4" name="Picture 2" descr="http://sever.travel/rfnd/image/rr/kargopol%20igrushka/1.jpg"/>
          <p:cNvPicPr>
            <a:picLocks noChangeAspect="1" noChangeArrowheads="1"/>
          </p:cNvPicPr>
          <p:nvPr/>
        </p:nvPicPr>
        <p:blipFill>
          <a:blip r:embed="rId3"/>
          <a:srcRect l="11873" t="9211" r="8970" b="5262"/>
          <a:stretch>
            <a:fillRect/>
          </a:stretch>
        </p:blipFill>
        <p:spPr bwMode="auto">
          <a:xfrm>
            <a:off x="142844" y="142852"/>
            <a:ext cx="4000528" cy="65008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оризонтальный свиток 8"/>
          <p:cNvSpPr/>
          <p:nvPr/>
        </p:nvSpPr>
        <p:spPr>
          <a:xfrm>
            <a:off x="2000232" y="1571612"/>
            <a:ext cx="6929486" cy="5072098"/>
          </a:xfrm>
          <a:prstGeom prst="horizontalScroll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37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2000232" y="285728"/>
            <a:ext cx="6929486" cy="1357322"/>
          </a:xfrm>
          <a:prstGeom prst="horizontalScroll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37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Adventure" pitchFamily="2" charset="0"/>
              </a:rPr>
              <a:t>Дымковская игрушка.</a:t>
            </a:r>
            <a:endParaRPr lang="ru-RU" sz="4800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2571744"/>
            <a:ext cx="635795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Родина - Дымковская слобода под Вяткой. Почти все эти игрушки – свистульки. </a:t>
            </a:r>
          </a:p>
          <a:p>
            <a:pPr algn="ctr"/>
            <a:endParaRPr lang="ru-RU" sz="2400" b="1" dirty="0" smtClean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400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Ласково эту игрушку называют – дымка.</a:t>
            </a:r>
          </a:p>
          <a:p>
            <a:pPr algn="ctr"/>
            <a:r>
              <a:rPr lang="ru-RU" sz="2400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2400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 белом фоне очень ярко сверкают малиновый, синий, зелёный, жёлто-оранжевый цвет.</a:t>
            </a:r>
            <a:endParaRPr lang="ru-RU" sz="24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2214546" y="71414"/>
            <a:ext cx="6715172" cy="1357322"/>
          </a:xfrm>
          <a:prstGeom prst="horizontalScroll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37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Adventure" pitchFamily="2" charset="0"/>
              </a:rPr>
              <a:t>Дымковская игрушка.</a:t>
            </a:r>
            <a:endParaRPr lang="ru-RU" sz="4800" dirty="0">
              <a:solidFill>
                <a:srgbClr val="C00000"/>
              </a:solidFill>
              <a:latin typeface="Adventure" pitchFamily="2" charset="0"/>
            </a:endParaRPr>
          </a:p>
        </p:txBody>
      </p:sp>
      <p:pic>
        <p:nvPicPr>
          <p:cNvPr id="1028" name="Picture 4" descr="http://img-fotki.yandex.ru/get/6108/54902116.1b/0_8b3ef_42d758aa_XL"/>
          <p:cNvPicPr>
            <a:picLocks noChangeAspect="1" noChangeArrowheads="1"/>
          </p:cNvPicPr>
          <p:nvPr/>
        </p:nvPicPr>
        <p:blipFill>
          <a:blip r:embed="rId3"/>
          <a:srcRect l="17956" r="8839"/>
          <a:stretch>
            <a:fillRect/>
          </a:stretch>
        </p:blipFill>
        <p:spPr bwMode="auto">
          <a:xfrm>
            <a:off x="940913" y="1571612"/>
            <a:ext cx="3845401" cy="4643470"/>
          </a:xfrm>
          <a:prstGeom prst="rect">
            <a:avLst/>
          </a:prstGeom>
          <a:noFill/>
        </p:spPr>
      </p:pic>
      <p:pic>
        <p:nvPicPr>
          <p:cNvPr id="1032" name="Picture 8" descr="http://4put.ru/pictures/max/175/5397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571612"/>
            <a:ext cx="3929090" cy="4597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2214546" y="71414"/>
            <a:ext cx="6715172" cy="1357322"/>
          </a:xfrm>
          <a:prstGeom prst="horizontalScroll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37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Adventure" pitchFamily="2" charset="0"/>
              </a:rPr>
              <a:t>Дымковская игрушка.</a:t>
            </a:r>
            <a:endParaRPr lang="ru-RU" sz="4800" dirty="0">
              <a:solidFill>
                <a:srgbClr val="C00000"/>
              </a:solidFill>
              <a:latin typeface="Adventure" pitchFamily="2" charset="0"/>
            </a:endParaRPr>
          </a:p>
        </p:txBody>
      </p:sp>
      <p:pic>
        <p:nvPicPr>
          <p:cNvPr id="1030" name="Picture 6" descr="http://img1.liveinternet.ru/images/foto/c/9/apps/2/374/2374901_dlvs.jpg"/>
          <p:cNvPicPr>
            <a:picLocks noChangeAspect="1" noChangeArrowheads="1"/>
          </p:cNvPicPr>
          <p:nvPr/>
        </p:nvPicPr>
        <p:blipFill>
          <a:blip r:embed="rId3"/>
          <a:srcRect l="1071" t="4717" r="3571" b="4087"/>
          <a:stretch>
            <a:fillRect/>
          </a:stretch>
        </p:blipFill>
        <p:spPr bwMode="auto">
          <a:xfrm>
            <a:off x="1285852" y="1571611"/>
            <a:ext cx="7643866" cy="4981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2214546" y="71414"/>
            <a:ext cx="6715172" cy="1357322"/>
          </a:xfrm>
          <a:prstGeom prst="horizontalScroll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37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Adventure" pitchFamily="2" charset="0"/>
              </a:rPr>
              <a:t>Дымковская игрушка.</a:t>
            </a:r>
            <a:endParaRPr lang="ru-RU" sz="4800" dirty="0">
              <a:solidFill>
                <a:srgbClr val="C00000"/>
              </a:solidFill>
              <a:latin typeface="Adventure" pitchFamily="2" charset="0"/>
            </a:endParaRPr>
          </a:p>
        </p:txBody>
      </p:sp>
      <p:pic>
        <p:nvPicPr>
          <p:cNvPr id="37890" name="Picture 2" descr="http://900igr.net/datas/iskusstvo/Dymkovskaja-igrushka.files/0017-017-Svistulki-kozjol-i-baran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 l="16667" t="6944" r="10416" b="23611"/>
          <a:stretch>
            <a:fillRect/>
          </a:stretch>
        </p:blipFill>
        <p:spPr bwMode="auto">
          <a:xfrm>
            <a:off x="1928794" y="1643050"/>
            <a:ext cx="6858048" cy="4898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4857752" y="642918"/>
            <a:ext cx="4214810" cy="5072098"/>
          </a:xfrm>
          <a:prstGeom prst="horizontalScroll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37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Adventure" pitchFamily="2" charset="0"/>
              </a:rPr>
              <a:t>Дымковская игрушка.</a:t>
            </a:r>
            <a:endParaRPr lang="ru-RU" sz="4800" dirty="0">
              <a:solidFill>
                <a:srgbClr val="C00000"/>
              </a:solidFill>
              <a:latin typeface="Adventure" pitchFamily="2" charset="0"/>
            </a:endParaRPr>
          </a:p>
        </p:txBody>
      </p:sp>
      <p:pic>
        <p:nvPicPr>
          <p:cNvPr id="4" name="Picture 6" descr="http://img1.liveinternet.ru/images/foto/c/9/apps/2/374/2374901_dlvs.jpg"/>
          <p:cNvPicPr>
            <a:picLocks noChangeAspect="1" noChangeArrowheads="1"/>
          </p:cNvPicPr>
          <p:nvPr/>
        </p:nvPicPr>
        <p:blipFill>
          <a:blip r:embed="rId3"/>
          <a:srcRect l="55539" t="7446" r="3571" b="7942"/>
          <a:stretch>
            <a:fillRect/>
          </a:stretch>
        </p:blipFill>
        <p:spPr bwMode="auto">
          <a:xfrm>
            <a:off x="142844" y="71414"/>
            <a:ext cx="4643470" cy="6643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оризонтальный свиток 8"/>
          <p:cNvSpPr/>
          <p:nvPr/>
        </p:nvSpPr>
        <p:spPr>
          <a:xfrm>
            <a:off x="2000232" y="1571612"/>
            <a:ext cx="6929486" cy="4786346"/>
          </a:xfrm>
          <a:prstGeom prst="horizontalScroll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37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2000232" y="214290"/>
            <a:ext cx="6929486" cy="1357322"/>
          </a:xfrm>
          <a:prstGeom prst="horizontalScroll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37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err="1" smtClean="0">
                <a:solidFill>
                  <a:srgbClr val="C00000"/>
                </a:solidFill>
                <a:latin typeface="Adventure" pitchFamily="2" charset="0"/>
              </a:rPr>
              <a:t>Филимоновская</a:t>
            </a:r>
            <a:r>
              <a:rPr lang="ru-RU" sz="4800" dirty="0" smtClean="0">
                <a:solidFill>
                  <a:srgbClr val="C00000"/>
                </a:solidFill>
                <a:latin typeface="Adventure" pitchFamily="2" charset="0"/>
              </a:rPr>
              <a:t> игрушка</a:t>
            </a:r>
            <a:endParaRPr lang="ru-RU" sz="4800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206" y="2285992"/>
            <a:ext cx="635795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Родина промысла - деревня Филимоново Одоевского района Тульской области. </a:t>
            </a:r>
          </a:p>
          <a:p>
            <a:pPr algn="ctr"/>
            <a:endParaRPr lang="ru-RU" sz="2400" b="1" dirty="0" smtClean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400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Все </a:t>
            </a:r>
            <a:r>
              <a:rPr lang="ru-RU" sz="2400" b="1" dirty="0" err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филимоновские</a:t>
            </a:r>
            <a:r>
              <a:rPr lang="ru-RU" sz="2400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игрушки - свистульки, лепятся из местной пластичной глины «</a:t>
            </a:r>
            <a:r>
              <a:rPr lang="ru-RU" sz="2400" b="1" dirty="0" err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синики</a:t>
            </a:r>
            <a:r>
              <a:rPr lang="ru-RU" sz="2400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». </a:t>
            </a:r>
          </a:p>
          <a:p>
            <a:pPr algn="ctr"/>
            <a:endParaRPr lang="ru-RU" sz="2400" b="1" dirty="0" smtClean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400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Желтый, красный, зеленый – основные цвета, используемые в росписи.</a:t>
            </a:r>
            <a:endParaRPr lang="ru-RU" sz="24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2000232" y="71414"/>
            <a:ext cx="6929486" cy="1857388"/>
          </a:xfrm>
          <a:prstGeom prst="horizontalScroll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37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err="1" smtClean="0">
                <a:solidFill>
                  <a:srgbClr val="C00000"/>
                </a:solidFill>
                <a:latin typeface="Adventure" pitchFamily="2" charset="0"/>
              </a:rPr>
              <a:t>Филимоновская</a:t>
            </a:r>
            <a:r>
              <a:rPr lang="ru-RU" sz="4800" dirty="0" smtClean="0">
                <a:solidFill>
                  <a:srgbClr val="C00000"/>
                </a:solidFill>
                <a:latin typeface="Adventure" pitchFamily="2" charset="0"/>
              </a:rPr>
              <a:t> игрушка </a:t>
            </a:r>
          </a:p>
        </p:txBody>
      </p:sp>
      <p:pic>
        <p:nvPicPr>
          <p:cNvPr id="20482" name="Picture 2" descr="http://900igr.net/datai/izo/Vidy-rospisi/0004-003-Filimonovskaja-igrushka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500034" y="2000240"/>
            <a:ext cx="5143536" cy="4552031"/>
          </a:xfrm>
          <a:prstGeom prst="rect">
            <a:avLst/>
          </a:prstGeom>
          <a:noFill/>
        </p:spPr>
      </p:pic>
      <p:pic>
        <p:nvPicPr>
          <p:cNvPr id="20486" name="Picture 6" descr="http://www.btula.ru/thumb.php?id=data/mods/shop_tovar_prewievphoto/user_photo_1c6c72604e02fc3e49290578d8e2fe2a.jpg&amp;w=430&amp;c"/>
          <p:cNvPicPr>
            <a:picLocks noChangeAspect="1" noChangeArrowheads="1"/>
          </p:cNvPicPr>
          <p:nvPr/>
        </p:nvPicPr>
        <p:blipFill>
          <a:blip r:embed="rId4"/>
          <a:srcRect t="3511" r="4069" b="5226"/>
          <a:stretch>
            <a:fillRect/>
          </a:stretch>
        </p:blipFill>
        <p:spPr bwMode="auto">
          <a:xfrm>
            <a:off x="5715008" y="2000240"/>
            <a:ext cx="3214710" cy="455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2000232" y="71414"/>
            <a:ext cx="6929486" cy="1857388"/>
          </a:xfrm>
          <a:prstGeom prst="horizontalScroll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37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err="1" smtClean="0">
                <a:solidFill>
                  <a:srgbClr val="C00000"/>
                </a:solidFill>
                <a:latin typeface="Adventure" pitchFamily="2" charset="0"/>
              </a:rPr>
              <a:t>Филимоновская</a:t>
            </a:r>
            <a:r>
              <a:rPr lang="ru-RU" sz="4800" dirty="0" smtClean="0">
                <a:solidFill>
                  <a:srgbClr val="C00000"/>
                </a:solidFill>
                <a:latin typeface="Adventure" pitchFamily="2" charset="0"/>
              </a:rPr>
              <a:t> игрушка </a:t>
            </a:r>
          </a:p>
        </p:txBody>
      </p:sp>
      <p:pic>
        <p:nvPicPr>
          <p:cNvPr id="41986" name="Picture 2" descr="http://www.rukukla.ru/file/0001/41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000240"/>
            <a:ext cx="3943378" cy="4532618"/>
          </a:xfrm>
          <a:prstGeom prst="rect">
            <a:avLst/>
          </a:prstGeom>
          <a:noFill/>
        </p:spPr>
      </p:pic>
      <p:pic>
        <p:nvPicPr>
          <p:cNvPr id="41988" name="Picture 4" descr="http://rosdesign.com/design_materials3/img_materials3/yapan/fil_1.jpg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5786446" y="2000240"/>
            <a:ext cx="2928958" cy="450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153</Words>
  <PresentationFormat>Экран (4:3)</PresentationFormat>
  <Paragraphs>46</Paragraphs>
  <Slides>16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Ира</dc:creator>
  <cp:lastModifiedBy>ИРА</cp:lastModifiedBy>
  <cp:revision>29</cp:revision>
  <dcterms:created xsi:type="dcterms:W3CDTF">2012-09-05T17:04:27Z</dcterms:created>
  <dcterms:modified xsi:type="dcterms:W3CDTF">2013-04-10T08:31:13Z</dcterms:modified>
</cp:coreProperties>
</file>