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60" r:id="rId9"/>
    <p:sldId id="261" r:id="rId10"/>
    <p:sldId id="262" r:id="rId11"/>
    <p:sldId id="264" r:id="rId12"/>
    <p:sldId id="282" r:id="rId13"/>
    <p:sldId id="257" r:id="rId14"/>
    <p:sldId id="256" r:id="rId15"/>
    <p:sldId id="258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4660"/>
  </p:normalViewPr>
  <p:slideViewPr>
    <p:cSldViewPr>
      <p:cViewPr varScale="1">
        <p:scale>
          <a:sx n="40" d="100"/>
          <a:sy n="4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3D11F9A-DAF4-44FD-9788-8BFEB6D2528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22435C-BCE1-4755-ADB4-FF3ADD03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643314"/>
            <a:ext cx="3333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8072494" cy="3071834"/>
          </a:xfrm>
        </p:spPr>
        <p:txBody>
          <a:bodyPr>
            <a:noAutofit/>
          </a:bodyPr>
          <a:lstStyle/>
          <a:p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НАЙТИ СЕБЯ</a:t>
            </a:r>
            <a:b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</a:br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Час общения, посвященный профессиональному самоопределению</a:t>
            </a:r>
            <a:endParaRPr lang="ru-RU" sz="4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000504"/>
            <a:ext cx="5000660" cy="1971692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     Самое воспитание, если желает      счастья человеку, должно    воспитывать его не для счастья, а приготовлять к труду жизни.               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К.Д. Ушинский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509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Наша компания называется «</a:t>
            </a:r>
            <a:r>
              <a:rPr lang="en-US" sz="24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Ac </a:t>
            </a:r>
            <a:r>
              <a:rPr lang="en-US" sz="2400" dirty="0" err="1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probavit</a:t>
            </a:r>
            <a:r>
              <a:rPr lang="en-US" sz="24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FIDUS</a:t>
            </a:r>
            <a:r>
              <a:rPr lang="ru-RU" sz="24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”. В переводе с латыни это значит «Надёжно и Проверено».  Мы решили так назвать ее, потому что собираемся тщательным образом </a:t>
            </a:r>
            <a:r>
              <a:rPr lang="ru-RU" sz="24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проверять </a:t>
            </a:r>
            <a:r>
              <a:rPr lang="ru-RU" sz="24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свою продукцию. </a:t>
            </a:r>
            <a: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endParaRPr lang="ru-RU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Рисунок 4" descr="122171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57356" y="1500174"/>
            <a:ext cx="5486400" cy="3962400"/>
          </a:xfrm>
          <a:ln w="9525">
            <a:solidFill>
              <a:srgbClr val="FFC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786478" cy="1071570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latin typeface="Monotype Corsiva" pitchFamily="66" charset="0"/>
              </a:rPr>
              <a:t>Вот бренд нашей компании. На нем изображена протянутая рука. У большинства это ассоциируется с помощью. Мы обязуемся помогать людям по мере возможностей.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072074"/>
            <a:ext cx="857256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Кредо нашей компании «Надёжно и Проверено». 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22171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357166"/>
            <a:ext cx="7686700" cy="4341653"/>
          </a:xfr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53" y="613044"/>
            <a:ext cx="2883064" cy="5841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             </a:t>
            </a:r>
            <a:r>
              <a:rPr lang="ru-RU" sz="36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Провизор.</a:t>
            </a:r>
            <a:endParaRPr lang="ru-RU" sz="36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71858" cy="4602163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Провизор – это человек с высшим фармацевтическим образованием. Он работает в сфере производства, хранения и продаже лекарственных препаратов. На эту должность мы назначили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Дербенёву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Ольгу. Она очень внимательный и приятный человек. Имеет хорошую память.</a:t>
            </a:r>
          </a:p>
          <a:p>
            <a:endParaRPr lang="ru-RU" dirty="0"/>
          </a:p>
        </p:txBody>
      </p:sp>
      <p:pic>
        <p:nvPicPr>
          <p:cNvPr id="7" name="Содержимое 6" descr="DSC0005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428604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2050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4" y="4714883"/>
            <a:ext cx="1952633" cy="195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</a:t>
            </a:r>
            <a:r>
              <a:rPr lang="ru-RU" sz="36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Бухгалтер</a:t>
            </a:r>
            <a:endParaRPr lang="ru-RU" sz="36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00420" cy="4602163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Также есть бухгалтер. Это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Чуйченко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Артём. Он очень хорошо знает математику и внимателен, что не менее важно.</a:t>
            </a:r>
          </a:p>
          <a:p>
            <a:endParaRPr lang="ru-RU" dirty="0"/>
          </a:p>
        </p:txBody>
      </p:sp>
      <p:pic>
        <p:nvPicPr>
          <p:cNvPr id="5" name="Содержимое 4" descr="DSC0013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500042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4" y="4500569"/>
            <a:ext cx="2166947" cy="2166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2579685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        </a:t>
            </a:r>
            <a:r>
              <a:rPr lang="ru-RU" sz="4000" dirty="0" err="1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Девелопер</a:t>
            </a:r>
            <a:endParaRPr lang="ru-RU" sz="40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3714776" cy="4602163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Его деятельность заключается в следующем: Он заказывает проект, покупает или берет в аренду участок, «привязывает» проект к участку, согласовывает подведение всех коммуникаций, строит объект – например, большое офисное здание. Затем он может сдать в аренду или отдельные офисы, или целое здание. А может и продать принадлежащую ему недвижимость. Главное – Окупить все затраты и получить прибыль. Это Шарапова Кристина. Она целеустремленная девушка. Всегда хорошо выполняет данную ей работу.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SC001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500042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5" y="4810130"/>
            <a:ext cx="185738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471858" cy="7984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       </a:t>
            </a:r>
            <a:r>
              <a:rPr lang="ru-RU" sz="36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Бренд-менеджер</a:t>
            </a:r>
            <a:endParaRPr lang="ru-RU" sz="36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3786214" cy="4602163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Бренд-менеджер руководит продажей товаров. Хотя он занимается не сколько продажей товаров, сколько их раскруткой. Это  Дедкова Олеся. Он хорошо разбирается в области рекламы, маркетинга, связях с общественностью. </a:t>
            </a:r>
          </a:p>
          <a:p>
            <a:endParaRPr lang="ru-RU" dirty="0"/>
          </a:p>
        </p:txBody>
      </p:sp>
      <p:pic>
        <p:nvPicPr>
          <p:cNvPr id="5" name="Содержимое 4" descr="DSC0000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500042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5" y="4810130"/>
            <a:ext cx="185738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Продавец</a:t>
            </a:r>
            <a:endParaRPr lang="ru-RU" sz="40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24000"/>
            <a:ext cx="3500462" cy="4602163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Этот человек должен знать все о товаре, который продает, следить за своевременным пополнением запасов товаров, сроками их реализации, оформлять прилавочные витрины. Это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Будников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Денис. У него устойчивое внимание, хорошие долговременная и оперативная память, арифметические способности. Также эмоционально устойчив, наблюдателен, общителен и честен.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SC0076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500042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5" y="4810130"/>
            <a:ext cx="185738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614734" cy="727058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Секретарь-референт</a:t>
            </a:r>
            <a:endParaRPr lang="ru-RU" sz="32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3714776" cy="46021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Выполняет технические функции и поручения руководителя, применяет рациональные методы работы с посетителями и документами, ведет телефонные переговоры, участвует в подготовке заседаний и совещаний. На эту должность была взята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Дербенёва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Елена. У неё нормальный слух, хорошая наглядно-образная память, склонность к работе с людьми и документами, умеренная общительность, организованность, доброжелательность, сосредоточенность внимания,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эмоцианально-волевая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устойчивость, приятная внешность. Она отвечает всем требованием к данной профессии.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SC001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500042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5" y="5024444"/>
            <a:ext cx="164307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2400287" cy="7984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             </a:t>
            </a:r>
            <a:r>
              <a:rPr lang="ru-RU" sz="40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Логистик</a:t>
            </a:r>
            <a:endParaRPr lang="ru-RU" sz="40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3714776" cy="46021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  обязанности логистика чаще всего входит организация, контроль и оптимизация перевозок железнодорожный  или морским транспортом. Логистик разрабатывает схемы товародвижения, в которые входит поставка сырья, производство, транспортировка и продажа продукции. Это Александр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Приходченков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. Он коммуникабелен, мобильный человек, имеет аналитические способности, умеет работать самостоятельно, творчески подходит к решению задач.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DSC002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500042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5" y="4595816"/>
            <a:ext cx="20717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2214578" cy="9286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3600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Водитель автомобиля</a:t>
            </a:r>
            <a:endParaRPr lang="ru-RU" sz="36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3714776" cy="46021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Водитель управляет транспортными средствами различного назначения, перевозит грузы и людей. Водитель выполняет работы ежедневного технического обслуживания машины: мойку, заправку топливом и маслом, смазку, осмотр и т.д. Это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Кушнёрев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Роман. Он имеет хорошую физическую подготовку и выносливость, хороший слух, хорошую реакцию на движущиеся объекты, высокую эмоциональную устойчивость, самообладание, дисциплинированность, ответственность. Обладает большим объемом внимания.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DSC0013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500042"/>
            <a:ext cx="3902825" cy="5852160"/>
          </a:xfrm>
          <a:ln w="19050">
            <a:solidFill>
              <a:srgbClr val="FFC000"/>
            </a:solidFill>
          </a:ln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42845" y="5143510"/>
            <a:ext cx="1524005" cy="152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319722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Нужные науки</a:t>
            </a:r>
            <a:r>
              <a:rPr lang="ru-RU" sz="2000" dirty="0" smtClean="0">
                <a:solidFill>
                  <a:schemeClr val="bg1"/>
                </a:solidFill>
              </a:rPr>
              <a:t>(образование, здравоохранение, экономика, право);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Полезные науки</a:t>
            </a:r>
            <a:r>
              <a:rPr lang="ru-RU" sz="2200" dirty="0" smtClean="0">
                <a:solidFill>
                  <a:schemeClr val="bg1"/>
                </a:solidFill>
              </a:rPr>
              <a:t>(сельское хозяйство, физика, биология, математика);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Щегольские, или увеселяющие науки </a:t>
            </a:r>
            <a:r>
              <a:rPr lang="ru-RU" sz="2200" dirty="0" smtClean="0">
                <a:solidFill>
                  <a:schemeClr val="bg1"/>
                </a:solidFill>
              </a:rPr>
              <a:t>(литература и искусство);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Тщетные науки </a:t>
            </a:r>
            <a:r>
              <a:rPr lang="ru-RU" sz="2200" dirty="0" smtClean="0">
                <a:solidFill>
                  <a:schemeClr val="bg1"/>
                </a:solidFill>
              </a:rPr>
              <a:t>(алхимия, астрология)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Вредительские науки </a:t>
            </a:r>
            <a:r>
              <a:rPr lang="ru-RU" sz="2200" dirty="0" smtClean="0">
                <a:solidFill>
                  <a:schemeClr val="bg1"/>
                </a:solidFill>
              </a:rPr>
              <a:t>(колдовство)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57166"/>
            <a:ext cx="5543560" cy="307181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Оцени профессии</a:t>
            </a:r>
            <a:r>
              <a:rPr lang="ru-RU" b="1" spc="0" dirty="0" smtClean="0">
                <a:ln w="50800">
                  <a:solidFill>
                    <a:srgbClr val="FFC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spc="0" dirty="0" smtClean="0">
                <a:ln w="50800">
                  <a:solidFill>
                    <a:srgbClr val="FFC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распределение профессий, предложенное в </a:t>
            </a:r>
            <a:r>
              <a:rPr lang="en-US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VIII</a:t>
            </a:r>
            <a: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в. русским историком и государственным деятелем В.Н. Татищевым</a:t>
            </a:r>
            <a:b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2314580" cy="290700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94044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50800" h="38100" prst="riblet"/>
            </a:sp3d>
          </a:bodyPr>
          <a:lstStyle/>
          <a:p>
            <a:r>
              <a:rPr lang="ru-RU" sz="6000" dirty="0" smtClean="0">
                <a:ln w="3810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Всё надёжно и Проверено! Только у нас!</a:t>
            </a:r>
            <a:br>
              <a:rPr lang="ru-RU" sz="6000" dirty="0" smtClean="0">
                <a:ln w="3810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dirty="0" smtClean="0">
                <a:ln w="3810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Всё Надёжно и Проверено! Только для Вас!</a:t>
            </a:r>
            <a:endParaRPr lang="ru-RU" sz="6000" dirty="0">
              <a:ln w="3810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42845" y="4810130"/>
            <a:ext cx="1857386" cy="1857388"/>
          </a:xfrm>
          <a:prstGeom prst="rect">
            <a:avLst/>
          </a:prstGeom>
          <a:noFill/>
        </p:spPr>
      </p:pic>
      <p:pic>
        <p:nvPicPr>
          <p:cNvPr id="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4857760"/>
            <a:ext cx="1857386" cy="1857388"/>
          </a:xfrm>
          <a:prstGeom prst="rect">
            <a:avLst/>
          </a:prstGeom>
          <a:noFill/>
        </p:spPr>
      </p:pic>
      <p:pic>
        <p:nvPicPr>
          <p:cNvPr id="5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142844" y="142852"/>
            <a:ext cx="1857386" cy="1857388"/>
          </a:xfrm>
          <a:prstGeom prst="rect">
            <a:avLst/>
          </a:prstGeom>
          <a:noFill/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7072331" y="142851"/>
            <a:ext cx="185738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Cambria" pitchFamily="18" charset="0"/>
              </a:rPr>
              <a:t>НАЙТИ СЕБЯ</a:t>
            </a:r>
            <a:br>
              <a:rPr lang="ru-RU" sz="6000" b="1" dirty="0" smtClean="0">
                <a:latin typeface="Cambria" pitchFamily="18" charset="0"/>
              </a:rPr>
            </a:br>
            <a:endParaRPr lang="ru-RU" sz="60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71810"/>
            <a:ext cx="8501122" cy="30543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               Самое воспитание, если желает</a:t>
            </a:r>
          </a:p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    счастья человеку, должно воспитывать его не для счастья, а приготовлять к труду жизни.</a:t>
            </a:r>
          </a:p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                                             К.Д. Ушинский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Классификация  профессий по предметам труда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8358214" cy="4800600"/>
          </a:xfrm>
        </p:spPr>
        <p:txBody>
          <a:bodyPr/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1. ЧЕЛОВЕК –ПРИРОДА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2.ЧЕЛОВЕК –ТЕХНИКА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3. ЧЕЛОВЕК –ЧЕЛОВЕК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4. ЧЕЛОВЕК – ЗНАКОВАЯ СИСТЕМА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5. ЧЕЛОВЕК –ХУДОЖЕСТВЕННЫЙ ОБРАЗ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5304" y="785794"/>
            <a:ext cx="2361537" cy="250466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643446"/>
            <a:ext cx="3214690" cy="2009181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4572008"/>
            <a:ext cx="2643206" cy="2114565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4714884"/>
            <a:ext cx="2405068" cy="1909907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6572264" y="1928802"/>
            <a:ext cx="164307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858016" y="2571744"/>
            <a:ext cx="157163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 prst="convex"/>
            </a:sp3d>
          </a:bodyPr>
          <a:lstStyle/>
          <a:p>
            <a:pPr algn="ctr"/>
            <a:r>
              <a:rPr lang="ru-RU" sz="4800" dirty="0" smtClean="0">
                <a:latin typeface="Cambria" pitchFamily="18" charset="0"/>
              </a:rPr>
              <a:t>«Самый лучший выбор»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858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№ 1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00430" y="2786058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хочу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29124" y="2786058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могу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9058" y="1857364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надо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43042" y="3071810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могу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7224" y="1857364"/>
            <a:ext cx="135732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надо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3071810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хочу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12" y="2571744"/>
            <a:ext cx="157163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2" y="13572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№ 2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2330" y="12858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№ 3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710" y="3143248"/>
            <a:ext cx="71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могу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31432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хочу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надо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28662" y="4643446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Cambria" pitchFamily="18" charset="0"/>
              </a:rPr>
              <a:t>Работа должна быть в радость (хочу)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Cambria" pitchFamily="18" charset="0"/>
              </a:rPr>
              <a:t>Вы должны обладать набором профессионально важных для этой работы качеств интеллектуальных, физических, психологических (могу)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Cambria" pitchFamily="18" charset="0"/>
              </a:rPr>
              <a:t>Профессия должна пользоваться спросом на рынке труда(надо</a:t>
            </a:r>
            <a:r>
              <a:rPr lang="ru-RU" dirty="0" smtClean="0">
                <a:latin typeface="Cambria" pitchFamily="18" charset="0"/>
              </a:rPr>
              <a:t>) 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Пресс-конференция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«Профессии, которые мы выбираем»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 l="23847" r="25383"/>
          <a:stretch>
            <a:fillRect/>
          </a:stretch>
        </p:blipFill>
        <p:spPr bwMode="auto">
          <a:xfrm>
            <a:off x="7662668" y="1571613"/>
            <a:ext cx="126704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429132"/>
            <a:ext cx="2999113" cy="2252667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571612"/>
            <a:ext cx="15896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1714488"/>
            <a:ext cx="2000264" cy="2587842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26" y="1928802"/>
            <a:ext cx="2214578" cy="2214578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4214818"/>
            <a:ext cx="2120340" cy="2285992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Фармацевтическая компания «Эталон»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00166" y="2214554"/>
            <a:ext cx="6215106" cy="3643338"/>
          </a:xfrm>
          <a:prstGeom prst="ellipse">
            <a:avLst/>
          </a:prstGeom>
          <a:solidFill>
            <a:srgbClr val="00B0F0"/>
          </a:solidFill>
          <a:ln cmpd="dbl">
            <a:noFill/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9100" b="1" dirty="0" smtClean="0">
                <a:ln w="317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Эталон</a:t>
            </a:r>
            <a:endParaRPr lang="ru-RU" sz="9100" b="1" dirty="0">
              <a:ln w="317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2" descr="C:\Documents and Settings\Loner\Рабочий стол\11949839602109360033flourish_two_horizontal_01.svg.me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857496"/>
            <a:ext cx="2857520" cy="46523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2" descr="C:\Documents and Settings\Loner\Рабочий стол\11949839602109360033flourish_two_horizontal_01.svg.me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4786322"/>
            <a:ext cx="2571768" cy="4286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221457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Бренд-менеджер  руководит продажей товаров, занимается раскруткой торговой марки, рекламой </a:t>
            </a:r>
            <a:endParaRPr lang="ru-RU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214686"/>
            <a:ext cx="235745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Менеджер по продажам (посредник между производителем и потребителем товара) Формирование  ассортимента; переговоры с поставщиками; определение размеров скидок.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14290"/>
            <a:ext cx="178595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Юрисконсульт защитник интересов учреждения</a:t>
            </a:r>
          </a:p>
          <a:p>
            <a:pPr algn="ctr"/>
            <a:r>
              <a:rPr lang="ru-RU" sz="1200" b="1" dirty="0" smtClean="0">
                <a:latin typeface="+mj-lt"/>
              </a:rPr>
              <a:t>в судебных и других инстанциях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286124"/>
            <a:ext cx="192882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Главный бухгалтер</a:t>
            </a:r>
          </a:p>
          <a:p>
            <a:pPr algn="ctr"/>
            <a:r>
              <a:rPr lang="ru-RU" sz="1200" b="1" dirty="0" smtClean="0">
                <a:latin typeface="+mj-lt"/>
              </a:rPr>
              <a:t> работа со счетами, накладными платёжными поручениями</a:t>
            </a:r>
          </a:p>
          <a:p>
            <a:endParaRPr lang="ru-RU" sz="1200" dirty="0" smtClean="0">
              <a:latin typeface="Adventure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214290"/>
            <a:ext cx="214317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Провизор специалист с высшим фармацевтическим образованием </a:t>
            </a:r>
            <a:r>
              <a:rPr lang="en-US" sz="1200" b="1" dirty="0" smtClean="0">
                <a:latin typeface="+mj-lt"/>
              </a:rPr>
              <a:t>(</a:t>
            </a:r>
            <a:r>
              <a:rPr lang="ru-RU" sz="1200" b="1" dirty="0" smtClean="0">
                <a:latin typeface="+mj-lt"/>
              </a:rPr>
              <a:t>хранение, продажа лекарственных препаратов изготовление лекарственных форм</a:t>
            </a:r>
            <a:r>
              <a:rPr lang="en-US" sz="1200" b="1" dirty="0" smtClean="0">
                <a:latin typeface="+mj-lt"/>
              </a:rPr>
              <a:t>)</a:t>
            </a:r>
            <a:r>
              <a:rPr lang="ru-RU" sz="1200" b="1" dirty="0" smtClean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571876"/>
            <a:ext cx="200026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Водитель перевозит грузы и людей,  проверяет исправность машины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214290"/>
            <a:ext cx="221457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Логистик специалист, отвечающий за транспортировку грузов, их хранение, налаживает связи с производителем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286124"/>
            <a:ext cx="2286016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Контролер-кассир пополнение ассортимента товаров, их сохранность, правильность эксплуатации контрольно-кассовой машины, пробивает чек, выдаёт сдачу </a:t>
            </a:r>
          </a:p>
        </p:txBody>
      </p:sp>
      <p:pic>
        <p:nvPicPr>
          <p:cNvPr id="1026" name="Picture 2" descr="C:\Documents and Settings\Loner\Рабочий стол\Новая папка (4)\9 А кл\DSC000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357298"/>
            <a:ext cx="1714512" cy="1789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7" name="Picture 3" descr="C:\Documents and Settings\Loner\Рабочий стол\Новая папка (4)\9 А кл\DSC001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357298"/>
            <a:ext cx="1643074" cy="17859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C:\Documents and Settings\Loner\Рабочий стол\Новая папка (4)\9 А кл\DSC000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4714884"/>
            <a:ext cx="1643074" cy="19288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9" name="Picture 5" descr="C:\Documents and Settings\Loner\Рабочий стол\Новая папка (4)\9 А кл\DSC001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768" y="4500570"/>
            <a:ext cx="1714512" cy="19288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C:\Documents and Settings\Loner\Рабочий стол\Новая папка (4)\9 А кл\DSC001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768" y="1643050"/>
            <a:ext cx="1500198" cy="17859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1" name="Picture 7" descr="C:\Documents and Settings\Loner\Рабочий стол\Новая папка (4)\9 А кл\DSC0013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2928926" y="1357298"/>
            <a:ext cx="1643074" cy="17859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2" name="Picture 8" descr="C:\Documents and Settings\Loner\Рабочий стол\Новая папка (4)\9 А кл\DSC0011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472" y="4786322"/>
            <a:ext cx="1551225" cy="18573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3" name="Picture 9" descr="C:\Documents and Settings\Loner\Рабочий стол\Новая папка (4)\9 А кл\DSC0000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5000628" y="4714884"/>
            <a:ext cx="1643074" cy="19288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" name="Picture 2" descr="C:\Documents and Settings\Loner\Рабочий стол\11949839602109360033flourish_two_horizontal_01.svg.med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9365703">
            <a:off x="8652362" y="6501941"/>
            <a:ext cx="466859" cy="239185"/>
          </a:xfrm>
          <a:prstGeom prst="rect">
            <a:avLst/>
          </a:prstGeom>
          <a:noFill/>
        </p:spPr>
      </p:pic>
      <p:pic>
        <p:nvPicPr>
          <p:cNvPr id="22" name="Picture 2" descr="C:\Documents and Settings\Loner\Рабочий стол\11949839602109360033flourish_two_horizontal_01.svg.med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9365703">
            <a:off x="24778" y="116874"/>
            <a:ext cx="466859" cy="23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914651" cy="24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4887892"/>
            <a:ext cx="2758442" cy="19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 l="16667" r="16667"/>
          <a:stretch>
            <a:fillRect/>
          </a:stretch>
        </p:blipFill>
        <p:spPr bwMode="auto">
          <a:xfrm>
            <a:off x="7215206" y="142852"/>
            <a:ext cx="1714512" cy="25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00034" y="2000240"/>
            <a:ext cx="821537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Для нашей фирмы «Эталон»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Интересы клиента самый главный закон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876"/>
            <a:ext cx="821537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у нас, только для Вас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Высокое качество за умеренную цену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Loner\Рабочий стол\11949839602109360033flourish_two_horizontal_01.svg.me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57422" y="6000768"/>
            <a:ext cx="3500462" cy="600203"/>
          </a:xfrm>
          <a:prstGeom prst="rect">
            <a:avLst/>
          </a:prstGeom>
          <a:noFill/>
        </p:spPr>
      </p:pic>
      <p:pic>
        <p:nvPicPr>
          <p:cNvPr id="12" name="Picture 2" descr="C:\Documents and Settings\Loner\Рабочий стол\11949839602109360033flourish_two_horizontal_01.svg.me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43306" y="357166"/>
            <a:ext cx="3500462" cy="60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3214710"/>
          </a:xfrm>
        </p:spPr>
        <p:txBody>
          <a:bodyPr>
            <a:noAutofit/>
          </a:bodyPr>
          <a:lstStyle/>
          <a:p>
            <a:r>
              <a:rPr lang="en-US" sz="9600" dirty="0" smtClean="0">
                <a:ln w="762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Ac </a:t>
            </a:r>
            <a:r>
              <a:rPr lang="en-US" sz="9600" dirty="0" err="1" smtClean="0">
                <a:ln w="762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probavit</a:t>
            </a:r>
            <a:r>
              <a:rPr lang="en-US" sz="9600" dirty="0" smtClean="0">
                <a:ln w="762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FIDUS</a:t>
            </a:r>
            <a:endParaRPr lang="ru-RU" sz="9600" dirty="0">
              <a:ln w="76200"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4000504"/>
            <a:ext cx="2651128" cy="2651128"/>
          </a:xfrm>
          <a:prstGeom prst="rect">
            <a:avLst/>
          </a:prstGeom>
          <a:noFill/>
        </p:spPr>
      </p:pic>
      <p:pic>
        <p:nvPicPr>
          <p:cNvPr id="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214290"/>
            <a:ext cx="2651128" cy="265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АЙТИ СЕБЯ">
  <a:themeElements>
    <a:clrScheme name="Другая 5">
      <a:dk1>
        <a:sysClr val="windowText" lastClr="000000"/>
      </a:dk1>
      <a:lt1>
        <a:sysClr val="window" lastClr="FFFFFF"/>
      </a:lt1>
      <a:dk2>
        <a:srgbClr val="20C8F7"/>
      </a:dk2>
      <a:lt2>
        <a:srgbClr val="79DEFA"/>
      </a:lt2>
      <a:accent1>
        <a:srgbClr val="79DEFA"/>
      </a:accent1>
      <a:accent2>
        <a:srgbClr val="79DEFA"/>
      </a:accent2>
      <a:accent3>
        <a:srgbClr val="0BD0D9"/>
      </a:accent3>
      <a:accent4>
        <a:srgbClr val="79DEFA"/>
      </a:accent4>
      <a:accent5>
        <a:srgbClr val="A5E9FB"/>
      </a:accent5>
      <a:accent6>
        <a:srgbClr val="20C8F7"/>
      </a:accent6>
      <a:hlink>
        <a:srgbClr val="20C8F7"/>
      </a:hlink>
      <a:folHlink>
        <a:srgbClr val="20C8F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НАЙТИ СЕБЯ</Template>
  <TotalTime>0</TotalTime>
  <Words>865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НАЙТИ СЕБЯ</vt:lpstr>
      <vt:lpstr>Тема Office</vt:lpstr>
      <vt:lpstr>Апекс</vt:lpstr>
      <vt:lpstr>Аспект</vt:lpstr>
      <vt:lpstr>Бумажная</vt:lpstr>
      <vt:lpstr>Солнцестояние</vt:lpstr>
      <vt:lpstr>Открытая</vt:lpstr>
      <vt:lpstr>Яркая</vt:lpstr>
      <vt:lpstr>НАЙТИ СЕБЯ Час общения, посвященный профессиональному самоопределению</vt:lpstr>
      <vt:lpstr>Оцени профессии распределение профессий, предложенное в VIII в. русским историком и государственным деятелем В.Н. Татищевым  </vt:lpstr>
      <vt:lpstr>Классификация  профессий по предметам труда</vt:lpstr>
      <vt:lpstr>«Самый лучший выбор»</vt:lpstr>
      <vt:lpstr>Слайд 5</vt:lpstr>
      <vt:lpstr>Слайд 6</vt:lpstr>
      <vt:lpstr>Слайд 7</vt:lpstr>
      <vt:lpstr>Слайд 8</vt:lpstr>
      <vt:lpstr>Ac probavit FIDUS</vt:lpstr>
      <vt:lpstr>Наша компания называется «Ac probavit FIDUS”. В переводе с латыни это значит «Надёжно и Проверено».  Мы решили так назвать ее, потому что собираемся тщательным образом проверять свою продукцию.  </vt:lpstr>
      <vt:lpstr>Слайд 11</vt:lpstr>
      <vt:lpstr>              Провизор.</vt:lpstr>
      <vt:lpstr>    Бухгалтер</vt:lpstr>
      <vt:lpstr>        Девелопер</vt:lpstr>
      <vt:lpstr>       Бренд-менеджер</vt:lpstr>
      <vt:lpstr>Продавец</vt:lpstr>
      <vt:lpstr>Секретарь-референт</vt:lpstr>
      <vt:lpstr>              Логистик</vt:lpstr>
      <vt:lpstr>   Водитель автомобиля</vt:lpstr>
      <vt:lpstr>Всё надёжно и Проверено! Только у нас! Всё Надёжно и Проверено! Только для Вас!</vt:lpstr>
      <vt:lpstr>НАЙТИ СЕБЯ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НАЙТИ СЕБЯ Час общения, посвященный профессиональному самоопределению</dc:title>
  <dc:creator>Admin</dc:creator>
  <cp:lastModifiedBy>Admin</cp:lastModifiedBy>
  <cp:revision>1</cp:revision>
  <dcterms:created xsi:type="dcterms:W3CDTF">2013-07-26T09:39:25Z</dcterms:created>
  <dcterms:modified xsi:type="dcterms:W3CDTF">2013-07-26T09:39:51Z</dcterms:modified>
</cp:coreProperties>
</file>