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59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280E-91EC-48A7-8D28-6F13678AB489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EF87-6F09-4150-B0A0-D5E557C6C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280E-91EC-48A7-8D28-6F13678AB489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EF87-6F09-4150-B0A0-D5E557C6C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280E-91EC-48A7-8D28-6F13678AB489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EF87-6F09-4150-B0A0-D5E557C6C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280E-91EC-48A7-8D28-6F13678AB489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EF87-6F09-4150-B0A0-D5E557C6C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280E-91EC-48A7-8D28-6F13678AB489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EF87-6F09-4150-B0A0-D5E557C6C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280E-91EC-48A7-8D28-6F13678AB489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EF87-6F09-4150-B0A0-D5E557C6C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280E-91EC-48A7-8D28-6F13678AB489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EF87-6F09-4150-B0A0-D5E557C6C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280E-91EC-48A7-8D28-6F13678AB489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EF87-6F09-4150-B0A0-D5E557C6C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280E-91EC-48A7-8D28-6F13678AB489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EF87-6F09-4150-B0A0-D5E557C6C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280E-91EC-48A7-8D28-6F13678AB489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EF87-6F09-4150-B0A0-D5E557C6C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280E-91EC-48A7-8D28-6F13678AB489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EF87-6F09-4150-B0A0-D5E557C6C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F280E-91EC-48A7-8D28-6F13678AB489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CEF87-6F09-4150-B0A0-D5E557C6C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file:///C:\Documents%20and%20Settings\user\&#1056;&#1072;&#1073;&#1086;&#1095;&#1080;&#1081;%20&#1089;&#1090;&#1086;&#1083;\&#1084;&#1086;&#1089;&#1082;&#1074;&#1072;%20&#1080;&#1084;&#1086;&#1089;&#1082;&#1074;&#1080;&#1095;&#1080;\&#1086;&#1083;&#1080;&#1084;&#1087;&#1080;&#1081;&#1089;&#1082;&#1080;&#1081;%20&#1084;&#1080;&#1096;&#1082;&#1072;.mp3" TargetMode="External"/><Relationship Id="rId13" Type="http://schemas.openxmlformats.org/officeDocument/2006/relationships/image" Target="../media/image22.png"/><Relationship Id="rId3" Type="http://schemas.openxmlformats.org/officeDocument/2006/relationships/audio" Target="file:///C:\Documents%20and%20Settings\user\&#1056;&#1072;&#1073;&#1086;&#1095;&#1080;&#1081;%20&#1089;&#1090;&#1086;&#1083;\&#1084;&#1086;&#1089;&#1082;&#1074;&#1072;%20&#1080;&#1084;&#1086;&#1089;&#1082;&#1074;&#1080;&#1095;&#1080;\&#1055;&#1077;&#1089;&#1077;&#1085;&#1082;&#1072;%20&#1089;&#1090;&#1072;&#1088;&#1086;&#1075;&#1086;%20&#1080;&#1079;&#1074;&#1086;&#1079;&#1095;&#1080;&#1082;&#1072;%20&#1084;&#1080;&#1085;&#1091;&#1089;.mp3" TargetMode="External"/><Relationship Id="rId7" Type="http://schemas.openxmlformats.org/officeDocument/2006/relationships/audio" Target="file:///C:\Documents%20and%20Settings\user\&#1056;&#1072;&#1073;&#1086;&#1095;&#1080;&#1081;%20&#1089;&#1090;&#1086;&#1083;\&#1084;&#1086;&#1089;&#1082;&#1074;&#1072;%20&#1080;&#1084;&#1086;&#1089;&#1082;&#1074;&#1080;&#1095;&#1080;\&#1052;&#1080;&#1096;&#1082;&#1072;%20&#1086;&#1083;&#1080;&#1084;&#1087;&#1080;&#1081;&#1089;&#1082;&#1080;&#1081;%20&#1084;&#1080;&#1085;&#1091;&#1089;.mp3" TargetMode="External"/><Relationship Id="rId12" Type="http://schemas.openxmlformats.org/officeDocument/2006/relationships/image" Target="../media/image21.png"/><Relationship Id="rId2" Type="http://schemas.openxmlformats.org/officeDocument/2006/relationships/audio" Target="file:///C:\Documents%20and%20Settings\user\&#1056;&#1072;&#1073;&#1086;&#1095;&#1080;&#1081;%20&#1089;&#1090;&#1086;&#1083;\&#1084;&#1086;&#1089;&#1082;&#1074;&#1072;%20&#1080;&#1084;&#1086;&#1089;&#1082;&#1074;&#1080;&#1095;&#1080;\&#1089;&#1074;&#1080;&#1085;&#1072;&#1088;&#1082;&#1072;%20&#1080;%20&#1087;&#1072;&#1089;&#1090;&#1091;&#1093;%20&#1087;&#1077;&#1089;&#1085;&#1103;%20&#1086;%20&#1084;&#1086;&#1089;&#1082;&#1074;&#1077;.mp3" TargetMode="External"/><Relationship Id="rId16" Type="http://schemas.openxmlformats.org/officeDocument/2006/relationships/image" Target="../media/image25.png"/><Relationship Id="rId1" Type="http://schemas.openxmlformats.org/officeDocument/2006/relationships/audio" Target="file:///C:\Documents%20and%20Settings\user\&#1056;&#1072;&#1073;&#1086;&#1095;&#1080;&#1081;%20&#1089;&#1090;&#1086;&#1083;\&#1084;&#1086;&#1089;&#1082;&#1074;&#1072;%20&#1080;&#1084;&#1086;&#1089;&#1082;&#1074;&#1080;&#1095;&#1080;\&#1054;%20&#1052;&#1086;&#1089;&#1082;&#1074;&#1077;%20(&#1082;_&#1092;%20_&#1057;&#1074;&#1080;&#1085;&#1072;&#1088;&#1082;&#1072;%20&#1048;%20&#1055;&#1072;&#1089;&#1090;&#1091;&#1093;_)&#1084;&#1080;&#1085;&#1091;&#1089;.mp3" TargetMode="External"/><Relationship Id="rId6" Type="http://schemas.openxmlformats.org/officeDocument/2006/relationships/audio" Target="file:///C:\Documents%20and%20Settings\user\&#1056;&#1072;&#1073;&#1086;&#1095;&#1080;&#1081;%20&#1089;&#1090;&#1086;&#1083;\&#1084;&#1086;&#1089;&#1082;&#1074;&#1072;%20&#1080;&#1084;&#1086;&#1089;&#1082;&#1074;&#1080;&#1095;&#1080;\&#1072;&#1083;&#1077;&#1082;&#1089;&#1072;&#1085;&#1076;&#1088;&#1072;.mp3" TargetMode="External"/><Relationship Id="rId11" Type="http://schemas.openxmlformats.org/officeDocument/2006/relationships/image" Target="../media/image20.png"/><Relationship Id="rId5" Type="http://schemas.openxmlformats.org/officeDocument/2006/relationships/audio" Target="file:///C:\Documents%20and%20Settings\user\&#1056;&#1072;&#1073;&#1086;&#1095;&#1080;&#1081;%20&#1089;&#1090;&#1086;&#1083;\&#1084;&#1086;&#1089;&#1082;&#1074;&#1072;%20&#1080;&#1084;&#1086;&#1089;&#1082;&#1074;&#1080;&#1095;&#1080;\&#1052;&#1086;&#1089;&#1082;&#1074;&#1072;%20&#1089;&#1083;&#1077;&#1079;.&#1085;&#1077;%20&#1074;&#1077;&#1088;&#1080;&#1090;-%20&#1072;&#1083;&#1077;&#1082;&#1089;&#1072;&#1085;&#1076;&#1088;&#1072;%20&#1084;&#1080;&#1085;&#1091;&#1089;.mp3" TargetMode="Externa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audio" Target="file:///C:\Documents%20and%20Settings\user\&#1056;&#1072;&#1073;&#1086;&#1095;&#1080;&#1081;%20&#1089;&#1090;&#1086;&#1083;\&#1084;&#1086;&#1089;&#1082;&#1074;&#1072;%20&#1080;&#1084;&#1086;&#1089;&#1082;&#1074;&#1080;&#1095;&#1080;\&#1087;&#1077;&#1089;&#1077;&#1085;&#1082;&#1072;%20&#1080;&#1079;&#1074;&#1086;&#1079;&#1095;&#1080;&#1082;&#1072;.mp3" TargetMode="Externa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84;&#1086;&#1089;&#1082;&#1074;&#1072;%20&#1080;&#1084;&#1086;&#1089;&#1082;&#1074;&#1080;&#1095;&#1080;\DJ%20Digress%20-%20&#1052;&#1091;&#1079;&#1099;&#1082;&#1072;%20&#1073;&#1077;&#1079;%20&#1089;&#1083;&#1086;&#1074;%20(mp3ostrov.com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Домашнее задание</a:t>
            </a:r>
            <a:br>
              <a:rPr lang="ru-RU" dirty="0" smtClean="0"/>
            </a:br>
            <a:r>
              <a:rPr lang="ru-RU" dirty="0" smtClean="0"/>
              <a:t>Экскурсия по </a:t>
            </a:r>
            <a:r>
              <a:rPr lang="ru-RU" dirty="0"/>
              <a:t>М</a:t>
            </a:r>
            <a:r>
              <a:rPr lang="ru-RU" dirty="0" smtClean="0"/>
              <a:t>оскве</a:t>
            </a:r>
            <a:endParaRPr lang="ru-RU" dirty="0"/>
          </a:p>
        </p:txBody>
      </p:sp>
      <p:pic>
        <p:nvPicPr>
          <p:cNvPr id="4" name="Рисунок 3" descr="spaceandufos126gm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5" y="2285992"/>
            <a:ext cx="7105393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epphoto_1676_788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85918" y="785794"/>
            <a:ext cx="586031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 Л.Н. Толстого</a:t>
            </a:r>
            <a:endParaRPr lang="ru-RU" dirty="0"/>
          </a:p>
        </p:txBody>
      </p:sp>
      <p:pic>
        <p:nvPicPr>
          <p:cNvPr id="4" name="Содержимое 3" descr="0024-024-ZHizn-i-tvorchestvo-L.N.-Tolstogo-nerazryvno-svjazana-s-Moskvo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500174"/>
            <a:ext cx="6143668" cy="4121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Викторина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Часть 1</a:t>
            </a:r>
            <a:r>
              <a:rPr lang="ru-RU" dirty="0" smtClean="0"/>
              <a:t> Вопросы - ответы</a:t>
            </a:r>
            <a:endParaRPr lang="ru-RU" dirty="0"/>
          </a:p>
        </p:txBody>
      </p:sp>
      <p:pic>
        <p:nvPicPr>
          <p:cNvPr id="4" name="Рисунок 3" descr="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357430"/>
            <a:ext cx="3607984" cy="3607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Викторина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b="1" dirty="0" smtClean="0"/>
              <a:t>Часть 2</a:t>
            </a:r>
            <a:r>
              <a:rPr lang="ru-RU" dirty="0" smtClean="0"/>
              <a:t> Аудио вопрос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14480" y="1397000"/>
          <a:ext cx="5786478" cy="3746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3239"/>
                <a:gridCol w="2893239"/>
              </a:tblGrid>
              <a:tr h="7493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</a:t>
                      </a:r>
                      <a:endParaRPr lang="ru-RU" dirty="0"/>
                    </a:p>
                  </a:txBody>
                  <a:tcPr/>
                </a:tc>
              </a:tr>
              <a:tr h="74930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9302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9302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9302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О Москве (к_ф _Свинарка И Пастух_)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2928926" y="2214554"/>
            <a:ext cx="642942" cy="642942"/>
          </a:xfrm>
          <a:prstGeom prst="rect">
            <a:avLst/>
          </a:prstGeom>
        </p:spPr>
      </p:pic>
      <p:pic>
        <p:nvPicPr>
          <p:cNvPr id="12" name="свинарка и пастух песня о москв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5572132" y="2214554"/>
            <a:ext cx="642942" cy="642942"/>
          </a:xfrm>
          <a:prstGeom prst="rect">
            <a:avLst/>
          </a:prstGeom>
        </p:spPr>
      </p:pic>
      <p:pic>
        <p:nvPicPr>
          <p:cNvPr id="13" name="Песенка старого извозчика минус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2857488" y="3000372"/>
            <a:ext cx="693742" cy="693742"/>
          </a:xfrm>
          <a:prstGeom prst="rect">
            <a:avLst/>
          </a:prstGeom>
        </p:spPr>
      </p:pic>
      <p:pic>
        <p:nvPicPr>
          <p:cNvPr id="14" name="песенка извозчика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/>
          <a:stretch>
            <a:fillRect/>
          </a:stretch>
        </p:blipFill>
        <p:spPr>
          <a:xfrm>
            <a:off x="5500694" y="2928934"/>
            <a:ext cx="693742" cy="693742"/>
          </a:xfrm>
          <a:prstGeom prst="rect">
            <a:avLst/>
          </a:prstGeom>
        </p:spPr>
      </p:pic>
      <p:pic>
        <p:nvPicPr>
          <p:cNvPr id="15" name="Москва слез.не верит- александра минус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3"/>
          <a:stretch>
            <a:fillRect/>
          </a:stretch>
        </p:blipFill>
        <p:spPr>
          <a:xfrm>
            <a:off x="2857488" y="3714752"/>
            <a:ext cx="714380" cy="714380"/>
          </a:xfrm>
          <a:prstGeom prst="rect">
            <a:avLst/>
          </a:prstGeom>
        </p:spPr>
      </p:pic>
      <p:pic>
        <p:nvPicPr>
          <p:cNvPr id="16" name="александра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4"/>
          <a:stretch>
            <a:fillRect/>
          </a:stretch>
        </p:blipFill>
        <p:spPr>
          <a:xfrm>
            <a:off x="5500694" y="3714752"/>
            <a:ext cx="693741" cy="693741"/>
          </a:xfrm>
          <a:prstGeom prst="rect">
            <a:avLst/>
          </a:prstGeom>
        </p:spPr>
      </p:pic>
      <p:pic>
        <p:nvPicPr>
          <p:cNvPr id="17" name="Мишка олимпийский минус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5"/>
          <a:stretch>
            <a:fillRect/>
          </a:stretch>
        </p:blipFill>
        <p:spPr>
          <a:xfrm>
            <a:off x="2857488" y="4429132"/>
            <a:ext cx="693741" cy="693741"/>
          </a:xfrm>
          <a:prstGeom prst="rect">
            <a:avLst/>
          </a:prstGeom>
        </p:spPr>
      </p:pic>
      <p:pic>
        <p:nvPicPr>
          <p:cNvPr id="18" name="олимпийский мишка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6"/>
          <a:stretch>
            <a:fillRect/>
          </a:stretch>
        </p:blipFill>
        <p:spPr>
          <a:xfrm>
            <a:off x="5500694" y="4500570"/>
            <a:ext cx="693741" cy="693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017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294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8253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1791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405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1275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 вопрос </a:t>
            </a:r>
            <a:endParaRPr lang="ru-RU" dirty="0"/>
          </a:p>
        </p:txBody>
      </p:sp>
      <p:pic>
        <p:nvPicPr>
          <p:cNvPr id="4" name="Содержимое 3" descr="tuchi_nad_berlinom_iyul_09_.png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357422" y="1214422"/>
            <a:ext cx="4874697" cy="3656023"/>
          </a:xfrm>
        </p:spPr>
      </p:pic>
      <p:sp>
        <p:nvSpPr>
          <p:cNvPr id="5" name="Прямоугольник 4"/>
          <p:cNvSpPr/>
          <p:nvPr/>
        </p:nvSpPr>
        <p:spPr>
          <a:xfrm>
            <a:off x="857224" y="5072074"/>
            <a:ext cx="59966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Гостиничный комплекс Берлин</a:t>
            </a:r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 вопрос </a:t>
            </a:r>
            <a:endParaRPr lang="ru-RU" dirty="0"/>
          </a:p>
        </p:txBody>
      </p:sp>
      <p:pic>
        <p:nvPicPr>
          <p:cNvPr id="4" name="Содержимое 3" descr="8854954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85984" y="1214422"/>
            <a:ext cx="4572000" cy="3429000"/>
          </a:xfrm>
        </p:spPr>
      </p:pic>
      <p:sp>
        <p:nvSpPr>
          <p:cNvPr id="5" name="Прямоугольник 4"/>
          <p:cNvSpPr/>
          <p:nvPr/>
        </p:nvSpPr>
        <p:spPr>
          <a:xfrm>
            <a:off x="857224" y="5072074"/>
            <a:ext cx="59966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Конноспортивный комплекс </a:t>
            </a: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Битца</a:t>
            </a:r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 Вопрос</a:t>
            </a:r>
            <a:endParaRPr lang="ru-RU" dirty="0"/>
          </a:p>
        </p:txBody>
      </p:sp>
      <p:pic>
        <p:nvPicPr>
          <p:cNvPr id="4" name="Содержимое 3" descr="dosug-2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14480" y="1571612"/>
            <a:ext cx="4643470" cy="3548152"/>
          </a:xfrm>
        </p:spPr>
      </p:pic>
      <p:sp>
        <p:nvSpPr>
          <p:cNvPr id="5" name="Прямоугольник 4"/>
          <p:cNvSpPr/>
          <p:nvPr/>
        </p:nvSpPr>
        <p:spPr>
          <a:xfrm>
            <a:off x="857224" y="5072074"/>
            <a:ext cx="599665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Московский международный </a:t>
            </a:r>
          </a:p>
          <a:p>
            <a:pPr algn="ctr"/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Дом музыки</a:t>
            </a:r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 Вопрос</a:t>
            </a:r>
            <a:endParaRPr lang="ru-RU" dirty="0"/>
          </a:p>
        </p:txBody>
      </p:sp>
      <p:pic>
        <p:nvPicPr>
          <p:cNvPr id="3" name="Рисунок 2" descr="09c241e70d34be35749dc47b1b364d6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18" y="1428736"/>
            <a:ext cx="6218820" cy="30718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7224" y="5072074"/>
            <a:ext cx="59966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Московский Планетарий</a:t>
            </a:r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 вопрос</a:t>
            </a:r>
            <a:endParaRPr lang="ru-RU" dirty="0"/>
          </a:p>
        </p:txBody>
      </p:sp>
      <p:pic>
        <p:nvPicPr>
          <p:cNvPr id="3" name="Рисунок 2" descr="c2149ac11d40914e808b9eb60cd15c9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5984" y="1500174"/>
            <a:ext cx="4857784" cy="36433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7224" y="5357826"/>
            <a:ext cx="59966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Московский Зоопарк</a:t>
            </a:r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 вопрос</a:t>
            </a:r>
            <a:endParaRPr lang="ru-RU" dirty="0"/>
          </a:p>
        </p:txBody>
      </p:sp>
      <p:pic>
        <p:nvPicPr>
          <p:cNvPr id="3" name="Рисунок 2" descr="1237491796_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5984" y="1500174"/>
            <a:ext cx="4572000" cy="3429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5143512"/>
            <a:ext cx="599665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Дом Правительства </a:t>
            </a:r>
          </a:p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Российской Федерации</a:t>
            </a:r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ffa1551d81c9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6050" y="1428736"/>
            <a:ext cx="2921636" cy="4071966"/>
          </a:xfrm>
        </p:spPr>
      </p:pic>
      <p:pic>
        <p:nvPicPr>
          <p:cNvPr id="5" name="Рисунок 4" descr="alien-robot-58493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2214554"/>
            <a:ext cx="1444969" cy="2071702"/>
          </a:xfrm>
          <a:prstGeom prst="rect">
            <a:avLst/>
          </a:prstGeom>
        </p:spPr>
      </p:pic>
      <p:pic>
        <p:nvPicPr>
          <p:cNvPr id="6" name="Рисунок 5" descr="lapochka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29322" y="1643050"/>
            <a:ext cx="2318138" cy="3090850"/>
          </a:xfrm>
          <a:prstGeom prst="rect">
            <a:avLst/>
          </a:prstGeom>
        </p:spPr>
      </p:pic>
      <p:pic>
        <p:nvPicPr>
          <p:cNvPr id="7" name="DJ Digress - Музыка без слов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52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1444073_0_5d4ed_4a0dcf85_L.jp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53978"/>
            <a:ext cx="7072362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Знаем </a:t>
            </a:r>
            <a:r>
              <a:rPr lang="ru-RU" b="1" dirty="0"/>
              <a:t>ли мы Москву?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open-uri20110921-39492-1dyog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357298"/>
            <a:ext cx="6350000" cy="4229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Знаем ли мы Москву?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erevalami_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214422"/>
            <a:ext cx="5357850" cy="40232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Знаем ли мы Москву?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NWoBQM3v7h_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3108" y="1071546"/>
            <a:ext cx="5072098" cy="42478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Знаем ли мы Москву?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70b78349c25ddf9d5e2e2eab884af00b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60925" y="1600200"/>
            <a:ext cx="602214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4246158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7" y="4286256"/>
            <a:ext cx="2929288" cy="1651793"/>
          </a:xfrm>
        </p:spPr>
      </p:pic>
      <p:pic>
        <p:nvPicPr>
          <p:cNvPr id="5" name="Рисунок 4" descr="Кафедральный Собор Пресвятой Девы Марии Римско-Католической Церкви в Москве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43570" y="642918"/>
            <a:ext cx="2871367" cy="1944326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1" y="2428868"/>
            <a:ext cx="3307097" cy="2214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rticle_image-image-article.7c87b0d8-9b0c-433e-8a5b-0f845ac5f84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642918"/>
            <a:ext cx="6215106" cy="5153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tropo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214422"/>
            <a:ext cx="733939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55</Words>
  <Application>Microsoft Office PowerPoint</Application>
  <PresentationFormat>Экран (4:3)</PresentationFormat>
  <Paragraphs>31</Paragraphs>
  <Slides>20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Домашнее задание Экскурсия по Москве</vt:lpstr>
      <vt:lpstr>Физминутка </vt:lpstr>
      <vt:lpstr> Знаем ли мы Москву?  </vt:lpstr>
      <vt:lpstr> Знаем ли мы Москву?  </vt:lpstr>
      <vt:lpstr> Знаем ли мы Москву?  </vt:lpstr>
      <vt:lpstr> Знаем ли мы Москву?  </vt:lpstr>
      <vt:lpstr>Слайд 7</vt:lpstr>
      <vt:lpstr>Слайд 8</vt:lpstr>
      <vt:lpstr>Слайд 9</vt:lpstr>
      <vt:lpstr>Слайд 10</vt:lpstr>
      <vt:lpstr>Музей Л.Н. Толстого</vt:lpstr>
      <vt:lpstr>Викторина </vt:lpstr>
      <vt:lpstr>Викторина </vt:lpstr>
      <vt:lpstr>Фото вопрос </vt:lpstr>
      <vt:lpstr>Фото вопрос </vt:lpstr>
      <vt:lpstr>Фото Вопрос</vt:lpstr>
      <vt:lpstr>Фото Вопрос</vt:lpstr>
      <vt:lpstr>Фото вопрос</vt:lpstr>
      <vt:lpstr>Фото вопрос</vt:lpstr>
      <vt:lpstr>Слайд 20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 и москвичи</dc:title>
  <dc:creator>OEM</dc:creator>
  <cp:lastModifiedBy>OEM</cp:lastModifiedBy>
  <cp:revision>74</cp:revision>
  <dcterms:created xsi:type="dcterms:W3CDTF">2013-06-01T11:10:23Z</dcterms:created>
  <dcterms:modified xsi:type="dcterms:W3CDTF">2013-06-04T16:32:55Z</dcterms:modified>
</cp:coreProperties>
</file>