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5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280E-91EC-48A7-8D28-6F13678AB489}" type="datetimeFigureOut">
              <a:rPr lang="ru-RU" smtClean="0"/>
              <a:pPr/>
              <a:t>04.06.2013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EF87-6F09-4150-B0A0-D5E557C6C1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user\&#1056;&#1072;&#1073;&#1086;&#1095;&#1080;&#1081;%20&#1089;&#1090;&#1086;&#1083;\&#1084;&#1086;&#1089;&#1082;&#1074;&#1072;%20&#1080;&#1084;&#1086;&#1089;&#1082;&#1074;&#1080;&#1095;&#1080;\28-n.mihalkov_-_ya_shagau_po_moskve_iz_k_f_ya_sha.mp3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00042"/>
            <a:ext cx="8429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Прогулки по Москве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214554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Покажите мне Москву, я прошу.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воздухом ее задышу.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Покажите мне Москву без гостей,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Купола и полумрак площадей.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верю сотням людей,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Рассказавших о Москве без затей.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среди слухов пустых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Арбат и есть Донской монастырь.</a:t>
            </a: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А.Розенбаум</a:t>
            </a:r>
            <a:endParaRPr 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pic>
        <p:nvPicPr>
          <p:cNvPr id="6" name="Содержимое 5" descr="12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14480" y="1357298"/>
            <a:ext cx="5643602" cy="3756523"/>
          </a:xfrm>
        </p:spPr>
      </p:pic>
      <p:pic>
        <p:nvPicPr>
          <p:cNvPr id="7" name="Рисунок 6" descr="52_1334595466_s744x522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1357298"/>
            <a:ext cx="5643602" cy="3714776"/>
          </a:xfrm>
          <a:prstGeom prst="rect">
            <a:avLst/>
          </a:prstGeom>
        </p:spPr>
      </p:pic>
      <p:pic>
        <p:nvPicPr>
          <p:cNvPr id="8" name="Рисунок 7" descr="1244559494_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1357298"/>
            <a:ext cx="5572164" cy="3714776"/>
          </a:xfrm>
          <a:prstGeom prst="rect">
            <a:avLst/>
          </a:prstGeom>
        </p:spPr>
      </p:pic>
      <p:pic>
        <p:nvPicPr>
          <p:cNvPr id="9" name="Рисунок 8" descr="1264517809_1238962418_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14480" y="1357298"/>
            <a:ext cx="5643602" cy="3786214"/>
          </a:xfrm>
          <a:prstGeom prst="rect">
            <a:avLst/>
          </a:prstGeom>
        </p:spPr>
      </p:pic>
      <p:pic>
        <p:nvPicPr>
          <p:cNvPr id="10" name="Рисунок 9" descr="8e0d1af437d99a3a554eaf1192113ddc_1024_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14479" y="1357298"/>
            <a:ext cx="5687343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785c_a81af659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857232"/>
            <a:ext cx="6010810" cy="4500594"/>
          </a:xfrm>
          <a:prstGeom prst="rect">
            <a:avLst/>
          </a:prstGeom>
        </p:spPr>
      </p:pic>
      <p:pic>
        <p:nvPicPr>
          <p:cNvPr id="5" name="Рисунок 4" descr="170695_lar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857232"/>
            <a:ext cx="6000792" cy="4500594"/>
          </a:xfrm>
          <a:prstGeom prst="rect">
            <a:avLst/>
          </a:prstGeom>
        </p:spPr>
      </p:pic>
      <p:pic>
        <p:nvPicPr>
          <p:cNvPr id="6" name="Рисунок 5" descr="Kuskovo-700x4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857232"/>
            <a:ext cx="6000792" cy="4500594"/>
          </a:xfrm>
          <a:prstGeom prst="rect">
            <a:avLst/>
          </a:prstGeom>
        </p:spPr>
      </p:pic>
      <p:pic>
        <p:nvPicPr>
          <p:cNvPr id="7" name="Рисунок 6" descr="0_650_534_fix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857232"/>
            <a:ext cx="6053363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4" name="Рисунок 3" descr="megalopolis_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1214422"/>
            <a:ext cx="5980067" cy="4126246"/>
          </a:xfrm>
          <a:prstGeom prst="rect">
            <a:avLst/>
          </a:prstGeom>
        </p:spPr>
      </p:pic>
      <p:pic>
        <p:nvPicPr>
          <p:cNvPr id="5" name="Рисунок 4" descr="1357838391_7e6a9706e4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1"/>
            <a:ext cx="6000792" cy="4125545"/>
          </a:xfrm>
          <a:prstGeom prst="rect">
            <a:avLst/>
          </a:prstGeom>
        </p:spPr>
      </p:pic>
      <p:pic>
        <p:nvPicPr>
          <p:cNvPr id="6" name="Рисунок 5" descr="7797913_KY4Fk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214422"/>
            <a:ext cx="6000792" cy="4086254"/>
          </a:xfrm>
          <a:prstGeom prst="rect">
            <a:avLst/>
          </a:prstGeom>
        </p:spPr>
      </p:pic>
      <p:pic>
        <p:nvPicPr>
          <p:cNvPr id="7" name="Рисунок 6" descr="1288772537_825628-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1214422"/>
            <a:ext cx="6000792" cy="407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ie-parusa-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357298"/>
            <a:ext cx="6429396" cy="4286264"/>
          </a:xfrm>
        </p:spPr>
      </p:pic>
      <p:pic>
        <p:nvPicPr>
          <p:cNvPr id="5" name="Рисунок 4" descr="14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1357298"/>
            <a:ext cx="651763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4203-ac028-169858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1142984"/>
            <a:ext cx="5786478" cy="4143404"/>
          </a:xfrm>
          <a:prstGeom prst="rect">
            <a:avLst/>
          </a:prstGeom>
        </p:spPr>
      </p:pic>
      <p:pic>
        <p:nvPicPr>
          <p:cNvPr id="4" name="Рисунок 3" descr="1328820343_moscow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142984"/>
            <a:ext cx="576056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_4831a_be42555d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142984"/>
            <a:ext cx="6059725" cy="4241808"/>
          </a:xfrm>
          <a:prstGeom prst="rect">
            <a:avLst/>
          </a:prstGeom>
        </p:spPr>
      </p:pic>
      <p:pic>
        <p:nvPicPr>
          <p:cNvPr id="4" name="Рисунок 3" descr="092f3524271e7901a2717735373cb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142984"/>
            <a:ext cx="6072230" cy="4223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skva-goda-i-sovremennaja-foto_33970_s_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785793"/>
            <a:ext cx="6215106" cy="4330525"/>
          </a:xfrm>
          <a:prstGeom prst="rect">
            <a:avLst/>
          </a:prstGeom>
        </p:spPr>
      </p:pic>
      <p:pic>
        <p:nvPicPr>
          <p:cNvPr id="4" name="Рисунок 3" descr="moskva-goda-i-sovremennaja-foto_33970_s_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785794"/>
            <a:ext cx="6215106" cy="4357718"/>
          </a:xfrm>
          <a:prstGeom prst="rect">
            <a:avLst/>
          </a:prstGeom>
        </p:spPr>
      </p:pic>
      <p:pic>
        <p:nvPicPr>
          <p:cNvPr id="5" name="Рисунок 4" descr="moskva-goda-i-sovremennaja-foto_33970_s_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7" y="785794"/>
            <a:ext cx="6169969" cy="4357718"/>
          </a:xfrm>
          <a:prstGeom prst="rect">
            <a:avLst/>
          </a:prstGeom>
        </p:spPr>
      </p:pic>
      <p:pic>
        <p:nvPicPr>
          <p:cNvPr id="6" name="Рисунок 5" descr="moskva-goda-i-sovremennaja-foto_33970_s_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7" y="785793"/>
            <a:ext cx="6215107" cy="4357719"/>
          </a:xfrm>
          <a:prstGeom prst="rect">
            <a:avLst/>
          </a:prstGeom>
        </p:spPr>
      </p:pic>
      <p:pic>
        <p:nvPicPr>
          <p:cNvPr id="7" name="Рисунок 6" descr="moskva-goda-i-sovremennaja-foto_33970_s_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785793"/>
            <a:ext cx="6215106" cy="4357719"/>
          </a:xfrm>
          <a:prstGeom prst="rect">
            <a:avLst/>
          </a:prstGeom>
        </p:spPr>
      </p:pic>
      <p:pic>
        <p:nvPicPr>
          <p:cNvPr id="8" name="Рисунок 7" descr="moskva-goda-i-sovremennaja-foto_33970_s__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785794"/>
            <a:ext cx="6286544" cy="4349192"/>
          </a:xfrm>
          <a:prstGeom prst="rect">
            <a:avLst/>
          </a:prstGeom>
        </p:spPr>
      </p:pic>
      <p:pic>
        <p:nvPicPr>
          <p:cNvPr id="10" name="Рисунок 9" descr="moskva-goda-i-sovremennaja-foto_33970_s__1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8" y="785793"/>
            <a:ext cx="6286544" cy="428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анкету</a:t>
            </a:r>
            <a:endParaRPr lang="ru-RU" dirty="0"/>
          </a:p>
        </p:txBody>
      </p:sp>
      <p:pic>
        <p:nvPicPr>
          <p:cNvPr id="6" name="Рисунок 5" descr="towns_398-cro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70" y="1214422"/>
            <a:ext cx="5082540" cy="3810000"/>
          </a:xfrm>
          <a:prstGeom prst="rect">
            <a:avLst/>
          </a:prstGeom>
        </p:spPr>
      </p:pic>
      <p:pic>
        <p:nvPicPr>
          <p:cNvPr id="7" name="28-n.mihalkov_-_ya_shagau_po_moskve_iz_k_f_ya_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29124" y="535782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642918"/>
            <a:ext cx="7000924" cy="14398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городе Москва, на улице Малая </a:t>
            </a:r>
            <a:r>
              <a:rPr lang="ru-RU" sz="2000" dirty="0" err="1" smtClean="0"/>
              <a:t>Молчановка</a:t>
            </a:r>
            <a:r>
              <a:rPr lang="ru-RU" sz="2000" dirty="0" smtClean="0"/>
              <a:t>, в доме № 2, который расположен недалеко от станции метро Арбатская, находится дом-музей М. Ю. Лермонтова. Именно в этом доме Лермонтов жил со своей бабушкой в период с августа 1829 г. по лето 1832 г.</a:t>
            </a:r>
            <a:endParaRPr lang="ru-RU" sz="2000" dirty="0"/>
          </a:p>
        </p:txBody>
      </p:sp>
      <p:pic>
        <p:nvPicPr>
          <p:cNvPr id="6" name="Рисунок 5" descr="2_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071678"/>
            <a:ext cx="2564624" cy="3429024"/>
          </a:xfrm>
          <a:prstGeom prst="rect">
            <a:avLst/>
          </a:prstGeom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357430"/>
            <a:ext cx="3569775" cy="278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7758138" cy="5411807"/>
          </a:xfrm>
        </p:spPr>
        <p:txBody>
          <a:bodyPr>
            <a:normAutofit/>
          </a:bodyPr>
          <a:lstStyle/>
          <a:p>
            <a:pPr indent="15875">
              <a:buNone/>
            </a:pPr>
            <a:endParaRPr lang="ru-RU" sz="2000" dirty="0" smtClean="0"/>
          </a:p>
          <a:p>
            <a:pPr indent="15875">
              <a:buNone/>
            </a:pPr>
            <a:endParaRPr lang="ru-RU" sz="2000" dirty="0"/>
          </a:p>
          <a:p>
            <a:pPr indent="15875">
              <a:buNone/>
            </a:pPr>
            <a:r>
              <a:rPr lang="ru-RU" sz="2000" dirty="0" smtClean="0"/>
              <a:t>Москва - центр многовековой культуры русского народа. Уже в XIV-XV в. в московских монастырях-старожилах создавались обширные книгохранилища - библиотеки.</a:t>
            </a:r>
            <a:br>
              <a:rPr lang="ru-RU" sz="2000" dirty="0" smtClean="0"/>
            </a:br>
            <a:r>
              <a:rPr lang="ru-RU" sz="2000" dirty="0" smtClean="0"/>
              <a:t>В XV веке в Москве И.Федоров изобрел книгопечатание.</a:t>
            </a:r>
            <a:br>
              <a:rPr lang="ru-RU" sz="2000" dirty="0" smtClean="0"/>
            </a:br>
            <a:r>
              <a:rPr lang="ru-RU" sz="2000" dirty="0" smtClean="0"/>
              <a:t>В 1755 году открылся Московский Университет и началось издание первых журналов создание литературных обществ, кружков, объединений.</a:t>
            </a:r>
            <a:br>
              <a:rPr lang="ru-RU" sz="2000" dirty="0" smtClean="0"/>
            </a:br>
            <a:r>
              <a:rPr lang="ru-RU" sz="2000" dirty="0" smtClean="0"/>
              <a:t>Москва - родина А.С.Пушкина, </a:t>
            </a:r>
            <a:r>
              <a:rPr lang="ru-RU" sz="2000" dirty="0" err="1" smtClean="0"/>
              <a:t>А.С.Грибоедова</a:t>
            </a:r>
            <a:r>
              <a:rPr lang="ru-RU" sz="2000" dirty="0" smtClean="0"/>
              <a:t>, И.А.Крылова, А.Н.Островского, М.Ю.Лермонтова, А.И.Герцена, Ф.М.Достоевского.</a:t>
            </a:r>
            <a:br>
              <a:rPr lang="ru-RU" sz="2000" dirty="0" smtClean="0"/>
            </a:br>
            <a:r>
              <a:rPr lang="ru-RU" sz="2000" dirty="0" smtClean="0"/>
              <a:t>В Москве жили и работали А.И.Толстой, А.П.Чехов, А.М.Горький, А.И.Куприн, И.А.Бунин, В.Я.Брюсов, В.В.Маяковский, С.А.Есенин.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130</Words>
  <Application>Microsoft Office PowerPoint</Application>
  <PresentationFormat>Экран (4:3)</PresentationFormat>
  <Paragraphs>17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Заполните анкету</vt:lpstr>
      <vt:lpstr>В городе Москва, на улице Малая Молчановка, в доме № 2, который расположен недалеко от станции метро Арбатская, находится дом-музей М. Ю. Лермонтова. Именно в этом доме Лермонтов жил со своей бабушкой в период с августа 1829 г. по лето 1832 г.</vt:lpstr>
      <vt:lpstr>Слайд 9</vt:lpstr>
      <vt:lpstr>Достопримечательности</vt:lpstr>
      <vt:lpstr>Слайд 11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и москвичи</dc:title>
  <dc:creator>OEM</dc:creator>
  <cp:lastModifiedBy>OEM</cp:lastModifiedBy>
  <cp:revision>78</cp:revision>
  <dcterms:created xsi:type="dcterms:W3CDTF">2013-06-01T11:10:23Z</dcterms:created>
  <dcterms:modified xsi:type="dcterms:W3CDTF">2013-06-04T16:24:03Z</dcterms:modified>
</cp:coreProperties>
</file>