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DBC3-71D7-4E8E-BC40-8A9E5FD99624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976C3-6896-4F2C-9D11-59DBC61056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87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DBC3-71D7-4E8E-BC40-8A9E5FD99624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976C3-6896-4F2C-9D11-59DBC61056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921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DBC3-71D7-4E8E-BC40-8A9E5FD99624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976C3-6896-4F2C-9D11-59DBC61056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085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DBC3-71D7-4E8E-BC40-8A9E5FD99624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976C3-6896-4F2C-9D11-59DBC61056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58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DBC3-71D7-4E8E-BC40-8A9E5FD99624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976C3-6896-4F2C-9D11-59DBC61056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369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DBC3-71D7-4E8E-BC40-8A9E5FD99624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976C3-6896-4F2C-9D11-59DBC61056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666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DBC3-71D7-4E8E-BC40-8A9E5FD99624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976C3-6896-4F2C-9D11-59DBC61056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325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DBC3-71D7-4E8E-BC40-8A9E5FD99624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976C3-6896-4F2C-9D11-59DBC61056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75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DBC3-71D7-4E8E-BC40-8A9E5FD99624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976C3-6896-4F2C-9D11-59DBC61056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83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DBC3-71D7-4E8E-BC40-8A9E5FD99624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976C3-6896-4F2C-9D11-59DBC61056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770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DBC3-71D7-4E8E-BC40-8A9E5FD99624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976C3-6896-4F2C-9D11-59DBC61056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221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BDBC3-71D7-4E8E-BC40-8A9E5FD99624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976C3-6896-4F2C-9D11-59DBC61056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78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Flowers.avi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rowallia New" pitchFamily="34" charset="-34"/>
              </a:rPr>
              <a:t>Нацизм </a:t>
            </a:r>
            <a:br>
              <a:rPr 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rowallia New" pitchFamily="34" charset="-34"/>
              </a:rPr>
            </a:br>
            <a:r>
              <a:rPr 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rowallia New" pitchFamily="34" charset="-34"/>
              </a:rPr>
              <a:t>и национализм</a:t>
            </a:r>
            <a:endParaRPr lang="ru-RU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7848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259228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Национали́зм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(фр. </a:t>
            </a:r>
            <a:r>
              <a:rPr lang="fr-FR" sz="3000" i="1" dirty="0" smtClean="0">
                <a:latin typeface="Times New Roman" pitchFamily="18" charset="0"/>
                <a:cs typeface="Times New Roman" pitchFamily="18" charset="0"/>
              </a:rPr>
              <a:t>nationalisme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 — идеология и направление политики, базовым принципом которых является тезис о ценности нации, как высшей формы общественного единства и её первичности в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государствообразующем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процессе. </a:t>
            </a: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://www.amic.ru/images/gallery_01-2012/640.1288875197_7439585_pb0492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09" y="2708920"/>
            <a:ext cx="4253283" cy="367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55.radikal.ru/i149/1001/93/c13889e8097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708920"/>
            <a:ext cx="4248472" cy="371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06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rgbClr val="FF0000"/>
                </a:solidFill>
              </a:rPr>
              <a:t>НАЦИОНАЛИЗМ: 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/>
              <a:t>причины возникновения</a:t>
            </a:r>
            <a:endParaRPr lang="ru-RU" sz="4000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79512" y="1463006"/>
            <a:ext cx="5078288" cy="47091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Обострение национальных конфликтов из-за неблагоприятной экономической ситуации;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Национализм – последствие глобализации;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Несовпадение политики и национальных интересов в государстве.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analytic-info.net/img_upload/Jun10/FF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628800"/>
            <a:ext cx="3647267" cy="413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42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ПОСЛЕДСТВИЯ</a:t>
            </a:r>
            <a:r>
              <a:rPr lang="ru-RU" dirty="0" smtClean="0"/>
              <a:t> национализма</a:t>
            </a:r>
            <a:endParaRPr lang="ru-RU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355976" y="1239196"/>
            <a:ext cx="4680520" cy="467565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Угнетение одной нации другой;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Ограничение разнообразия во всех сфера жизни общества, и, как следствие, ограниченность в развитии;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Войны;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Человеческие жизни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www.adventusvideo.com/forum/attachments/f13/5515d1292097355-43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124744"/>
            <a:ext cx="3975747" cy="2626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1.liveinternet.ru/images/foto/b/1/482/1537482/f_435518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36" y="3861048"/>
            <a:ext cx="3968230" cy="2844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725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464" y="400655"/>
            <a:ext cx="424847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Римская Империя, которая во времена своего расширения совершила ошибку – потеряв национальные приоритеты, стала уравнивать в правах всех жителей по условиям гражданства, но без учета национальностей, что и привело к образованию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безнациональной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«серой массы» - гражданин Рима; а это в свою очередь привело к снижению сопротивляемости государства как единого организма к вторжению извне и разложению изнутри. 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blogs.discovery.com/.a/6a00d8341bf67c53ef0147e1d47212970b-320w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696" y="908720"/>
            <a:ext cx="3934795" cy="5616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12392" y="140622"/>
            <a:ext cx="54726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 национализма</a:t>
            </a:r>
          </a:p>
        </p:txBody>
      </p:sp>
    </p:spTree>
    <p:extLst>
      <p:ext uri="{BB962C8B-B14F-4D97-AF65-F5344CB8AC3E}">
        <p14:creationId xmlns:p14="http://schemas.microsoft.com/office/powerpoint/2010/main" val="107314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7732"/>
            <a:ext cx="4464496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Нацизм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представляет собой крайнюю форму шовинизма (идеология и политика агрессивного национализма, проповедь национальной исключительности и превосходства), возведённого в ранг государственной идеологии и политики. 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Словом «нацизм» (но не «национал-социализм») нередко крайний национализм с призывами к вражде, дискриминации либо насильственным действиям по национальному признаку. Ну то есть </a:t>
            </a: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нацизм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-крайняя степень </a:t>
            </a: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национализма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dobrochan.ru/src/jpg/0912/x_fe3d00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62248"/>
            <a:ext cx="3456384" cy="2992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gorod.tomsk.ru/uploads/39291/1304086856/f450cc906f13346529d8aed7a26d045f_b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249" y="3404716"/>
            <a:ext cx="3456384" cy="3192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58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63888" y="186779"/>
            <a:ext cx="546607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Нацизм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крайняя форма экстремизма, основанная на национальном признаке; идеей нацизма является доминирование (господство) над другими нациями при провозглашении национальной исключительности (явно или косвенно) и стремление к достижению этих целей военной, экономической или культурной экспансией на территориях не входящих в состав своего государственного образования; воплощение идей нацизма происходит за счет унижения национального самосознания других наций, за счет их экономического или любого другого потенциала, путем прямого захвата, либо скрытого паразитирования.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://bookmix.ru/groups/img/groups_13317083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34" y="332657"/>
            <a:ext cx="3425622" cy="252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cs10580.userapi.com/u759921/152687394/x_e19ab0e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00" y="3372266"/>
            <a:ext cx="3374280" cy="225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67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3650" y="116632"/>
            <a:ext cx="57759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черты фашизма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80728"/>
            <a:ext cx="482453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Для фашистских государств характерно усиление регулирующей роли государства как в экономике, так и в идеологии: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корпоративизация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государства посредством создания системы массовых организаций и социальных объединений, насильственные методы подавления инакомыслия, неприятие принципов экономического и политического либерализма, открытый террор против рабочего  движения при сохранении частной собственности на средства производства и капиталистических производственных отношений.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File:Fashism is hunger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204" y="980728"/>
            <a:ext cx="3311745" cy="5135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279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228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Нацизм  и национализм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Нацизм  или национализм</dc:title>
  <dc:creator>Алеся</dc:creator>
  <cp:lastModifiedBy>Алеся</cp:lastModifiedBy>
  <cp:revision>8</cp:revision>
  <dcterms:created xsi:type="dcterms:W3CDTF">2013-04-09T17:02:12Z</dcterms:created>
  <dcterms:modified xsi:type="dcterms:W3CDTF">2013-04-09T19:20:09Z</dcterms:modified>
</cp:coreProperties>
</file>