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D748-32C4-4EF3-A50E-117F2C260EB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dx-winter-snow-screensav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5643578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Снег идёт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все для фотошопа\ИРА\Дид.карточки\новый год\0_290ae_ca5d4ec2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857892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Под белой ватой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Сказка о зимней речк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6072206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Скрылись улицы, дома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0934e69eacbadf00e8279263b3bdae4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600076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Рады снегу все ребята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52172692_winter_00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6063" cy="696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6150114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Снова к нам пришла ...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все для фотошопа\ИРА\Дид.карточки\новый год\5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88463" cy="70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488" y="5534561"/>
            <a:ext cx="4094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003399"/>
                </a:solidFill>
                <a:latin typeface="Comic Sans MS" pitchFamily="66" charset="0"/>
              </a:rPr>
              <a:t>Зима</a:t>
            </a:r>
            <a:endParaRPr lang="ru-RU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2012-11-24T04:48:59Z</dcterms:created>
  <dcterms:modified xsi:type="dcterms:W3CDTF">2012-11-24T04:56:15Z</dcterms:modified>
</cp:coreProperties>
</file>