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66A39-4FA3-45A7-9676-02ED7EF8ABDA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0A182-DA3D-455D-A323-3A9A16D28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B136-6301-4E5B-8978-E131DBD96F2E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D550-84A8-4743-AAC8-F752745DC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Documents%20and%20Settings\&#1054;&#1083;&#1100;&#1075;&#1072;%20&#1042;&#1103;&#1095;&#1077;&#1089;&#1083;&#1072;&#1074;&#1086;&#1074;&#1085;&#1072;\&#1052;&#1086;&#1080;%20&#1076;&#1086;&#1082;&#1091;&#1084;&#1077;&#1085;&#1090;&#1099;\&#1050;&#1051;&#1040;&#1057;&#1057;&#1053;&#1054;&#1045;%20&#1056;&#1059;&#1050;&#1054;&#1042;&#1054;&#1044;&#1057;&#1058;&#1042;&#1054;%202012-2013%20&#1091;&#1095;&#1077;&#1073;&#1085;&#1086;&#1075;&#1086;%20&#1075;&#1086;&#1076;&#1072;\&#1082;&#1083;&#1072;&#1089;&#1089;&#1085;&#1099;&#1081;%20&#1095;&#1072;&#1089;\Muzyka-dlya-relaksacii-Muzyka-dlya-relaksacii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341_45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358246" cy="1470025"/>
          </a:xfrm>
        </p:spPr>
        <p:txBody>
          <a:bodyPr>
            <a:noAutofit/>
          </a:bodyPr>
          <a:lstStyle/>
          <a:p>
            <a:r>
              <a:rPr lang="ru-RU" sz="88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8800" b="1" i="1" dirty="0" smtClean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сё оставляет свой след</a:t>
            </a:r>
            <a:endParaRPr lang="ru-RU" sz="8800" b="1" i="1" dirty="0">
              <a:ln w="28575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6357958"/>
            <a:ext cx="3286148" cy="35241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Классный руководитель 10 класса Родина О.В.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Muzyka-dlya-relaksacii-Muzyka-dlya-relaksac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9113024_00013.jpg"/>
          <p:cNvPicPr>
            <a:picLocks noChangeAspect="1"/>
          </p:cNvPicPr>
          <p:nvPr/>
        </p:nvPicPr>
        <p:blipFill>
          <a:blip r:embed="rId2"/>
          <a:srcRect t="1298" b="5195"/>
          <a:stretch>
            <a:fillRect/>
          </a:stretch>
        </p:blipFill>
        <p:spPr>
          <a:xfrm>
            <a:off x="0" y="12033"/>
            <a:ext cx="9144000" cy="6845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4143380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и с каждым днём число забиваемых в столб гвоздей стало уменьшаться. 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mpire_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Юноша понял, что легче контролировать свой темперамент, чем вбивать гвозди.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3.jpg"/>
          <p:cNvPicPr>
            <a:picLocks noChangeAspect="1"/>
          </p:cNvPicPr>
          <p:nvPr/>
        </p:nvPicPr>
        <p:blipFill>
          <a:blip r:embed="rId2"/>
          <a:srcRect b="86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4286256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Наконец пришёл день, когда он ни разу не потерял самообладания.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yfex_c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071810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Он рассказал об этом своему отцу и тот сказал, что на сей раз каждый день, когда сыну удастся сдержаться, он может вытащить из столба по одному гвоздю.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14f980a1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5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25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Шло время, и пришёл день, когда он мог сообщить отцу о том, что в столбе не осталось ни одного гвоздя. </a:t>
            </a: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mIxMT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88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500570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Тогда отец взял сына за руку и подвёл к забору: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tcha-Gvozdi-300x217.jpg"/>
          <p:cNvPicPr>
            <a:picLocks noChangeAspect="1"/>
          </p:cNvPicPr>
          <p:nvPr/>
        </p:nvPicPr>
        <p:blipFill>
          <a:blip r:embed="rId2"/>
          <a:srcRect b="146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688" y="4143380"/>
            <a:ext cx="87154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— Ты неплохо справился, но ты видишь, сколько в столбе дыр? Он уже никогда не будет таким как прежде.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02024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7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5357826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Когда говоришь человеку что-нибудь злое, 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MKozlenk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786322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 него остаётся такой же шрам, как и эти дыры.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mione_seve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143512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И неважно, сколько раз после этого ты </a:t>
            </a:r>
            <a:r>
              <a:rPr lang="ru-RU" sz="4000" i="1" dirty="0" smtClean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извинишься</a:t>
            </a:r>
            <a:endParaRPr lang="ru-RU" sz="4000" i="1" dirty="0">
              <a:ln w="28575">
                <a:solidFill>
                  <a:srgbClr val="7030A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708580_3330929_7270_1_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36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214554"/>
            <a:ext cx="7443814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Притча о гвоздях</a:t>
            </a:r>
            <a:endParaRPr lang="ru-RU" sz="60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7b31_501a9b7c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072074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шрам останется.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1-101_knyga.jpg"/>
          <p:cNvPicPr>
            <a:picLocks noChangeAspect="1"/>
          </p:cNvPicPr>
          <p:nvPr/>
        </p:nvPicPr>
        <p:blipFill>
          <a:blip r:embed="rId2"/>
          <a:srcRect l="5000" t="5000" r="5000" b="5000"/>
          <a:stretch>
            <a:fillRect/>
          </a:stretch>
        </p:blipFill>
        <p:spPr>
          <a:xfrm>
            <a:off x="0" y="-16"/>
            <a:ext cx="9144000" cy="685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5724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Как легко обидеть человека!</a:t>
            </a:r>
            <a:b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Взял и бросил фразу злее перца...</a:t>
            </a:r>
            <a:b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 потом порой не хватит века</a:t>
            </a:r>
            <a:b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Чтоб вернуть обиженное сердце...</a:t>
            </a:r>
            <a:b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b="1" i="1" dirty="0" smtClean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                                                              Э </a:t>
            </a:r>
            <a:r>
              <a:rPr lang="ru-RU" sz="3600" b="1" i="1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Асадов.</a:t>
            </a:r>
          </a:p>
          <a:p>
            <a:endParaRPr lang="ru-RU" sz="32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c3a3_75120590_XL.jpg"/>
          <p:cNvPicPr>
            <a:picLocks noChangeAspect="1"/>
          </p:cNvPicPr>
          <p:nvPr/>
        </p:nvPicPr>
        <p:blipFill>
          <a:blip r:embed="rId2"/>
          <a:srcRect l="2343" t="2083" r="1562" b="12500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214422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sz="8800" b="1" i="1" dirty="0">
              <a:ln w="28575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AENwrl-zmQ.jpg"/>
          <p:cNvPicPr>
            <a:picLocks noChangeAspect="1"/>
          </p:cNvPicPr>
          <p:nvPr/>
        </p:nvPicPr>
        <p:blipFill>
          <a:blip r:embed="rId2"/>
          <a:srcRect l="2343" t="3571" r="5477" b="4762"/>
          <a:stretch>
            <a:fillRect/>
          </a:stretch>
        </p:blipFill>
        <p:spPr>
          <a:xfrm>
            <a:off x="0" y="0"/>
            <a:ext cx="9195982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_43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143380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Жил-был один очень вспыльчивый и несдержанный молодой человек.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-types-of-therapy_364x200_78377798.jpg"/>
          <p:cNvPicPr>
            <a:picLocks noChangeAspect="1"/>
          </p:cNvPicPr>
          <p:nvPr/>
        </p:nvPicPr>
        <p:blipFill>
          <a:blip r:embed="rId2"/>
          <a:srcRect l="3869" r="2492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85776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И вот однажды его отец дал ему мешочек с гвоздями и наказал</a:t>
            </a:r>
            <a:r>
              <a:rPr lang="ru-RU" dirty="0">
                <a:ln w="19050">
                  <a:solidFill>
                    <a:schemeClr val="tx1"/>
                  </a:solidFill>
                </a:ln>
              </a:rPr>
              <a:t> 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a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07207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каждый раз, когда он не сдержит своего гнева,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15473300988765.jpg"/>
          <p:cNvPicPr>
            <a:picLocks noChangeAspect="1"/>
          </p:cNvPicPr>
          <p:nvPr/>
        </p:nvPicPr>
        <p:blipFill>
          <a:blip r:embed="rId2"/>
          <a:srcRect l="1562" t="2083" r="1562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435769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вбить один гвоздь в столб забора.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nev-i-gvozdi-smilebuddha-proj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50057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 первый день в столбе было несколько десятков гвоздей. 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7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464344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 другой неделе он научился сдерживать свой гнев, </a:t>
            </a:r>
          </a:p>
        </p:txBody>
      </p:sp>
      <p:pic>
        <p:nvPicPr>
          <p:cNvPr id="5" name="Рисунок 4" descr="67166244_GN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57166"/>
            <a:ext cx="2801356" cy="2614605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235</Words>
  <Application>Microsoft Office PowerPoint</Application>
  <PresentationFormat>Экран (4:3)</PresentationFormat>
  <Paragraphs>22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Всё оставляет свой след</vt:lpstr>
      <vt:lpstr>Притча о гвоздях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школа-интернат№24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Притча о гвоздях</dc:title>
  <dc:creator>Ольга Вячеславовна</dc:creator>
  <cp:lastModifiedBy>Ольга Вячеславовна</cp:lastModifiedBy>
  <cp:revision>32</cp:revision>
  <dcterms:created xsi:type="dcterms:W3CDTF">2013-04-02T08:32:58Z</dcterms:created>
  <dcterms:modified xsi:type="dcterms:W3CDTF">2013-06-04T04:16:00Z</dcterms:modified>
</cp:coreProperties>
</file>