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0031DD-FE0E-490D-95D1-46FF59766A73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85CA9F-577A-446C-A096-3097C6548CE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oner\Рабочий стол\9 мая\ussr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003645" cy="25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oner\Рабочий стол\9 мая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44149"/>
            <a:ext cx="4306078" cy="26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149080"/>
            <a:ext cx="7287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Посвящается ветеранам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9807" y="5373216"/>
            <a:ext cx="4259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МБ ОУ Газопроводская СОШ  </a:t>
            </a:r>
          </a:p>
          <a:p>
            <a:r>
              <a:rPr lang="ru-RU" dirty="0" smtClean="0"/>
              <a:t>с. Починки Нижегородской области </a:t>
            </a:r>
          </a:p>
          <a:p>
            <a:r>
              <a:rPr lang="ru-RU" dirty="0" smtClean="0"/>
              <a:t>Чичерова Н. 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16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oner\Рабочий стол\9 мая\veter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8047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926" y="5229200"/>
            <a:ext cx="5652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Которую взрывают только грозы-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Весенний радостный дождя привет</a:t>
            </a:r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8758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157192"/>
            <a:ext cx="63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пусть в глазах у них сегодня слезы,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память тех прошедших трудных лет.</a:t>
            </a:r>
          </a:p>
        </p:txBody>
      </p:sp>
      <p:pic>
        <p:nvPicPr>
          <p:cNvPr id="1026" name="Picture 2" descr="C:\Documents and Settings\Loner\Рабочий стол\9 мая\pobeda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48" y="54924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6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ner\Рабочий стол\9 мая\0_4deb4_c6d8be2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2" y="476672"/>
            <a:ext cx="40207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oner\Рабочий стол\9 мая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82" y="764704"/>
            <a:ext cx="4259919" cy="33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556" y="4869160"/>
            <a:ext cx="59846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выросла без бабушки , без деда,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Мать-дочь войны - осталась сиротой ,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Loner\Рабочий стол\9 мая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0" y="467671"/>
            <a:ext cx="4221052" cy="31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Loner\Рабочий стол\9 мая\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19" y="110705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0535" y="494116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 сладко-горьким майский вкус победы,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боями опаленной красотой. </a:t>
            </a:r>
          </a:p>
        </p:txBody>
      </p:sp>
    </p:spTree>
    <p:extLst>
      <p:ext uri="{BB962C8B-B14F-4D97-AF65-F5344CB8AC3E}">
        <p14:creationId xmlns:p14="http://schemas.microsoft.com/office/powerpoint/2010/main" val="193537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oner\Рабочий стол\9 мая\1299559753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132856"/>
            <a:ext cx="4106167" cy="28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Loner\Рабочий стол\9 мая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5"/>
            <a:ext cx="3384375" cy="42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8429" y="5157192"/>
            <a:ext cx="6876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мамы нет наград и нет медалей,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не защищала грудью дзот,</a:t>
            </a:r>
          </a:p>
        </p:txBody>
      </p:sp>
    </p:spTree>
    <p:extLst>
      <p:ext uri="{BB962C8B-B14F-4D97-AF65-F5344CB8AC3E}">
        <p14:creationId xmlns:p14="http://schemas.microsoft.com/office/powerpoint/2010/main" val="57622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oner\Рабочий стол\9 мая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0491"/>
            <a:ext cx="7869680" cy="47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6324" y="5445223"/>
            <a:ext cx="5940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она стрелять могла едва ли,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Бежала прятаться от немцев в огород, </a:t>
            </a:r>
          </a:p>
        </p:txBody>
      </p:sp>
    </p:spTree>
    <p:extLst>
      <p:ext uri="{BB962C8B-B14F-4D97-AF65-F5344CB8AC3E}">
        <p14:creationId xmlns:p14="http://schemas.microsoft.com/office/powerpoint/2010/main" val="235404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oner\Рабочий стол\9 мая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636062" cy="44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Loner\Рабочий стол\9 мая\0019b91ed92c125748f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70176" cy="39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5373216"/>
            <a:ext cx="5724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матерью своей убитой выла,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Отца, как ангела небесного ждала,</a:t>
            </a:r>
          </a:p>
        </p:txBody>
      </p:sp>
    </p:spTree>
    <p:extLst>
      <p:ext uri="{BB962C8B-B14F-4D97-AF65-F5344CB8AC3E}">
        <p14:creationId xmlns:p14="http://schemas.microsoft.com/office/powerpoint/2010/main" val="96221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oner\Рабочий стол\9 мая\20103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464495" cy="326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Loner\Рабочий стол\9 мая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5" y="332657"/>
            <a:ext cx="3482375" cy="49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445224"/>
            <a:ext cx="5658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в ней была большая сила,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ад военный пережить смогла! </a:t>
            </a:r>
          </a:p>
        </p:txBody>
      </p:sp>
    </p:spTree>
    <p:extLst>
      <p:ext uri="{BB962C8B-B14F-4D97-AF65-F5344CB8AC3E}">
        <p14:creationId xmlns:p14="http://schemas.microsoft.com/office/powerpoint/2010/main" val="419205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oner\Рабочий стол\9 мая\veterans-9-may-victory-day-mosc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36381"/>
            <a:ext cx="398132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Loner\Рабочий стол\9 мая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3" y="620688"/>
            <a:ext cx="4253894" cy="28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9078" y="4698141"/>
            <a:ext cx="58778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в этот славный День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Хочу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поздравить всех детей войны,</a:t>
            </a:r>
          </a:p>
        </p:txBody>
      </p:sp>
    </p:spTree>
    <p:extLst>
      <p:ext uri="{BB962C8B-B14F-4D97-AF65-F5344CB8AC3E}">
        <p14:creationId xmlns:p14="http://schemas.microsoft.com/office/powerpoint/2010/main" val="221399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oner\Рабочий стол\9 мая\pobeda050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752930" cy="24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Loner\Рабочий стол\9 мая\show_image_NpAdvSingle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572000" cy="29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25144"/>
            <a:ext cx="58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им недополученного света,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Тепла сердец и мирной тишины, </a:t>
            </a:r>
          </a:p>
        </p:txBody>
      </p:sp>
    </p:spTree>
    <p:extLst>
      <p:ext uri="{BB962C8B-B14F-4D97-AF65-F5344CB8AC3E}">
        <p14:creationId xmlns:p14="http://schemas.microsoft.com/office/powerpoint/2010/main" val="418970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144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Loner-XP</dc:creator>
  <cp:lastModifiedBy>ГСШ</cp:lastModifiedBy>
  <cp:revision>19</cp:revision>
  <dcterms:created xsi:type="dcterms:W3CDTF">2013-05-05T16:24:31Z</dcterms:created>
  <dcterms:modified xsi:type="dcterms:W3CDTF">2013-05-07T05:35:24Z</dcterms:modified>
</cp:coreProperties>
</file>