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3B08A-C56F-449E-BCEC-CE21188C7A9F}" type="datetimeFigureOut">
              <a:rPr lang="ru-RU" smtClean="0"/>
              <a:t>11.10.2012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D7FB71-94A0-4F42-AC6A-D58E86C2EAD5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3B08A-C56F-449E-BCEC-CE21188C7A9F}" type="datetimeFigureOut">
              <a:rPr lang="ru-RU" smtClean="0"/>
              <a:t>11.10.2012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7FB71-94A0-4F42-AC6A-D58E86C2EA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3B08A-C56F-449E-BCEC-CE21188C7A9F}" type="datetimeFigureOut">
              <a:rPr lang="ru-RU" smtClean="0"/>
              <a:t>11.10.2012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7FB71-94A0-4F42-AC6A-D58E86C2EA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3B08A-C56F-449E-BCEC-CE21188C7A9F}" type="datetimeFigureOut">
              <a:rPr lang="ru-RU" smtClean="0"/>
              <a:t>11.10.2012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D7FB71-94A0-4F42-AC6A-D58E86C2EAD5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3B08A-C56F-449E-BCEC-CE21188C7A9F}" type="datetimeFigureOut">
              <a:rPr lang="ru-RU" smtClean="0"/>
              <a:t>11.10.2012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D7FB71-94A0-4F42-AC6A-D58E86C2EAD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3B08A-C56F-449E-BCEC-CE21188C7A9F}" type="datetimeFigureOut">
              <a:rPr lang="ru-RU" smtClean="0"/>
              <a:t>11.10.2012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D7FB71-94A0-4F42-AC6A-D58E86C2EAD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3B08A-C56F-449E-BCEC-CE21188C7A9F}" type="datetimeFigureOut">
              <a:rPr lang="ru-RU" smtClean="0"/>
              <a:t>11.10.2012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D7FB71-94A0-4F42-AC6A-D58E86C2EAD5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3B08A-C56F-449E-BCEC-CE21188C7A9F}" type="datetimeFigureOut">
              <a:rPr lang="ru-RU" smtClean="0"/>
              <a:t>11.10.2012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D7FB71-94A0-4F42-AC6A-D58E86C2EAD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3B08A-C56F-449E-BCEC-CE21188C7A9F}" type="datetimeFigureOut">
              <a:rPr lang="ru-RU" smtClean="0"/>
              <a:t>11.10.2012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D7FB71-94A0-4F42-AC6A-D58E86C2EAD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3B08A-C56F-449E-BCEC-CE21188C7A9F}" type="datetimeFigureOut">
              <a:rPr lang="ru-RU" smtClean="0"/>
              <a:t>11.10.2012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D7FB71-94A0-4F42-AC6A-D58E86C2EAD5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3B08A-C56F-449E-BCEC-CE21188C7A9F}" type="datetimeFigureOut">
              <a:rPr lang="ru-RU" smtClean="0"/>
              <a:t>11.10.2012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D7FB71-94A0-4F42-AC6A-D58E86C2EAD5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7FC3B08A-C56F-449E-BCEC-CE21188C7A9F}" type="datetimeFigureOut">
              <a:rPr lang="ru-RU" smtClean="0"/>
              <a:t>11.10.2012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9D7FB71-94A0-4F42-AC6A-D58E86C2EAD5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Др. пользователь\Desktop\imagesCASBTS4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3" y="260648"/>
            <a:ext cx="7488832" cy="5976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4506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Др. пользователь\Desktop\imagesCAQHZA5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20688"/>
            <a:ext cx="7920880" cy="5544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8110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Др. пользователь\Desktop\imagesCAMI95F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78988"/>
            <a:ext cx="7056784" cy="554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1554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Др. пользователь\Desktop\imagesCA9HKKY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5" y="692696"/>
            <a:ext cx="7472883" cy="547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0407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Др. пользователь\Desktop\imagesCAF16NB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052736"/>
            <a:ext cx="7416823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4955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Др. пользователь\Desktop\imagesCANKI7D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764704"/>
            <a:ext cx="7992888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8457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Др. пользователь\Desktop\imagesCA93UI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92696"/>
            <a:ext cx="7848872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75963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5" name="Picture 3" descr="C:\Users\Др. пользователь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620688"/>
            <a:ext cx="7200800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02190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3</TotalTime>
  <Words>0</Words>
  <Application>Microsoft Office PowerPoint</Application>
  <PresentationFormat>Экран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Базовая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Др. пользователь</dc:creator>
  <cp:lastModifiedBy>Др. пользователь</cp:lastModifiedBy>
  <cp:revision>2</cp:revision>
  <dcterms:created xsi:type="dcterms:W3CDTF">2012-10-11T04:34:36Z</dcterms:created>
  <dcterms:modified xsi:type="dcterms:W3CDTF">2012-10-11T04:39:11Z</dcterms:modified>
</cp:coreProperties>
</file>