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5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72;&#1085;&#1080;&#1095;&#1077;&#1074;&#1072;%20&#1054;.&#1042;\9&#1082;&#1083;&#1072;&#1089;&#1089;\&#1042;&#1079;&#1072;&#1080;&#1084;&#1086;&#1076;&#1077;&#1081;&#1089;&#1090;&#1074;&#1080;&#1077;%20&#1084;&#1085;&#1086;&#1075;&#1086;&#1072;&#1090;&#1086;&#1084;&#1085;&#1099;&#1093;%20&#1089;&#1087;&#1080;&#1088;&#1090;&#1086;&#1074;%20&#1089;%20&#1075;&#1080;&#1076;&#1088;&#1086;&#1082;&#1089;&#1080;&#1076;&#1086;&#1084;%20&#1084;&#1077;&#1076;&#1080;%20(II)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72;&#1085;&#1080;&#1095;&#1077;&#1074;&#1072;%20&#1054;.&#1042;\9&#1082;&#1083;&#1072;&#1089;&#1089;\&#1042;&#1079;&#1072;&#1080;&#1084;&#1086;&#1076;&#1077;&#1081;&#1089;&#1090;&#1074;&#1080;&#1077;%20&#1101;&#1090;&#1080;&#1083;&#1086;&#1074;&#1086;&#1075;&#1086;%20&#1089;&#1087;&#1080;&#1088;&#1090;&#1072;%20&#1089;%20&#1084;&#1077;&#1090;&#1072;&#1083;&#1083;&#1080;&#1095;&#1077;&#1089;&#1082;&#1080;&#1084;%20&#1085;&#1072;&#1090;&#1088;&#1080;&#1077;&#1084;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«Спирты» </a:t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9 класс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Вопросы для закрепления: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Физические свойства этанола:</a:t>
            </a:r>
            <a:b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твердое вещество, нерастворимое в воде ; </a:t>
            </a:r>
            <a:b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жидкость с характерным запахом, хорошо растворима в воде ;</a:t>
            </a:r>
            <a:b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газообразное вещества с характерным запахом;</a:t>
            </a:r>
            <a:b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жидкость не растворимая в воде.</a:t>
            </a: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Какая реакция отражает применения спирта, как альтернативного вида топлива:</a:t>
            </a: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→ 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ОН + НС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→ 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+ 3О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=2СО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+ НОС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-О-С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643997" cy="5648340"/>
        </p:xfrm>
        <a:graphic>
          <a:graphicData uri="http://schemas.openxmlformats.org/drawingml/2006/table">
            <a:tbl>
              <a:tblPr/>
              <a:tblGrid>
                <a:gridCol w="431580"/>
                <a:gridCol w="431580"/>
                <a:gridCol w="431580"/>
                <a:gridCol w="431580"/>
                <a:gridCol w="431580"/>
                <a:gridCol w="431580"/>
                <a:gridCol w="431580"/>
                <a:gridCol w="431580"/>
                <a:gridCol w="431580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</a:tblGrid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1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aseline="300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643997" cy="5648340"/>
        </p:xfrm>
        <a:graphic>
          <a:graphicData uri="http://schemas.openxmlformats.org/drawingml/2006/table">
            <a:tbl>
              <a:tblPr/>
              <a:tblGrid>
                <a:gridCol w="431580"/>
                <a:gridCol w="431580"/>
                <a:gridCol w="431580"/>
                <a:gridCol w="431580"/>
                <a:gridCol w="431580"/>
                <a:gridCol w="431580"/>
                <a:gridCol w="431580"/>
                <a:gridCol w="431580"/>
                <a:gridCol w="431580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  <a:gridCol w="432707"/>
              </a:tblGrid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1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Вопросы для закрепления: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" y="1214422"/>
            <a:ext cx="882396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14.Какой спирт называют «Древесным»?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Почему пьяный человек может быстрее замёрзнуть, чем трезвый?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16.Какова смертельная для человека доза спиртного?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 Почему в годы Великой Отечественной войны в полевых госпиталях перед операцией  раненому давали от 100 до 200г водки?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 На что влияет алкоголь в организме человека?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 Почему говорят, что алкоголь – это социальное зло?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 Помогут ли знания, полученные на уроке, сохранить здоровье?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86800" cy="1303334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Д/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§35 упр.5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286256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ЗА РАБОТУ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G:\Анимашки\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428736"/>
            <a:ext cx="3405198" cy="3405198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\Анимашки\fire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289"/>
            <a:ext cx="1285884" cy="2403521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Анимашки\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929198"/>
            <a:ext cx="2000232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" y="1928802"/>
            <a:ext cx="8854440" cy="47149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Образовательные задачи: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Создать условия для формирования понятий о свойствах предельных одноатомных спиртов.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Способствовать формированию понимания взаимосвязи между строением, свойствами и практическим значением предельных одноатомных спиртов.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Развивающие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Создать условия для дальнейшего формирования навыков и умений самостоятельной работы учащихся, развития умения анализировать, сравнивать, обобщать, выделять главное, применять знания на практике в процессе экспериментального решения задач проблемного содержания.</a:t>
            </a: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Воспитательные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Способствовать формированию положительного отношения к знаниям, воспитание мотивов учения, интереса и любознательности, формирования межличностных отношений через работу в группах.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962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цель урока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Создать условия для осознания и осмысления нового учебного материала средствами системы вопросов и заданий уровневого характера для самостоятельной познавательной деятельности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71934" y="1214422"/>
            <a:ext cx="485778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«Судьба твоих грядущих дней, мой сын, в твоей отныне воле» 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E054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А.С. Пушкин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E054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20" y="1000108"/>
            <a:ext cx="3538537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000108"/>
            <a:ext cx="2526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Группа ОН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357562"/>
            <a:ext cx="305564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пред.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одноатомные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спирты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58" y="3643314"/>
            <a:ext cx="2096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алкоголь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1000108"/>
            <a:ext cx="1813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горение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72" y="2285992"/>
            <a:ext cx="1606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этилен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86" y="3643314"/>
            <a:ext cx="262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полиэтилен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2143116"/>
            <a:ext cx="27694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водородные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связи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4643446"/>
            <a:ext cx="30380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растворитель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2143116"/>
            <a:ext cx="2520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первичные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5008" y="1000108"/>
            <a:ext cx="32147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третичные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Состав молекул → </a:t>
            </a:r>
          </a:p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взаимное влияние атомов в молекуле → </a:t>
            </a:r>
          </a:p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порядок соединения атомов в молекуле → </a:t>
            </a:r>
          </a:p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строение →    </a:t>
            </a:r>
          </a:p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свойства   →    применение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4571687"/>
                <a:gridCol w="4572313"/>
              </a:tblGrid>
              <a:tr h="614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. Научные факты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2. Гипотеза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3. Закон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4. Применение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Взаимодействие многоатомных спиртов с гидроксидом меди (II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8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заимодействие этилового спирта с металлическим натрием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324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Вопросы для закрепления: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64360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Соединения, в которых углеводородный радикал связан с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гидроксогруппой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называются________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Соединение</a:t>
            </a:r>
          </a:p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CH – CH –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OH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|         |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называется:   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гексанол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                                                 3) 3-метил-3-пентанол;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2,3-диметил-1-бутанол;                          4) 4-метил-1-пропанол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Изомером вещества бутанол-2 является соединение:</a:t>
            </a:r>
          </a:p>
          <a:p>
            <a:pPr>
              <a:lnSpc>
                <a:spcPct val="120000"/>
              </a:lnSpc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-OH ;                                     3)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;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-OH ;                                  4)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;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318</Words>
  <Application>Microsoft Office PowerPoint</Application>
  <PresentationFormat>Экран (4:3)</PresentationFormat>
  <Paragraphs>154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Тема урока:  «Спирты»  9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Вопросы для закрепления:</vt:lpstr>
      <vt:lpstr>Вопросы для закрепления:</vt:lpstr>
      <vt:lpstr>Слайд 11</vt:lpstr>
      <vt:lpstr>Слайд 12</vt:lpstr>
      <vt:lpstr>Вопросы для закрепления: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Спирты  9 класс </dc:title>
  <cp:lastModifiedBy>user</cp:lastModifiedBy>
  <cp:revision>10</cp:revision>
  <dcterms:modified xsi:type="dcterms:W3CDTF">2012-04-14T10:59:34Z</dcterms:modified>
</cp:coreProperties>
</file>