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  <p:sldId id="256" r:id="rId3"/>
    <p:sldId id="273" r:id="rId4"/>
    <p:sldId id="274" r:id="rId5"/>
    <p:sldId id="271" r:id="rId6"/>
    <p:sldId id="268" r:id="rId7"/>
    <p:sldId id="292" r:id="rId8"/>
    <p:sldId id="272" r:id="rId9"/>
    <p:sldId id="293" r:id="rId10"/>
    <p:sldId id="261" r:id="rId11"/>
    <p:sldId id="262" r:id="rId12"/>
    <p:sldId id="263" r:id="rId13"/>
    <p:sldId id="281" r:id="rId14"/>
    <p:sldId id="282" r:id="rId15"/>
    <p:sldId id="264" r:id="rId16"/>
    <p:sldId id="265" r:id="rId17"/>
    <p:sldId id="275" r:id="rId18"/>
    <p:sldId id="276" r:id="rId19"/>
    <p:sldId id="277" r:id="rId20"/>
    <p:sldId id="278" r:id="rId21"/>
    <p:sldId id="279" r:id="rId22"/>
    <p:sldId id="280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F67-2D59-4674-9528-2188DC8DC48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DEED32-E6E0-4466-9FA3-06C4689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F67-2D59-4674-9528-2188DC8DC48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ED32-E6E0-4466-9FA3-06C4689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F67-2D59-4674-9528-2188DC8DC48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ED32-E6E0-4466-9FA3-06C4689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F67-2D59-4674-9528-2188DC8DC48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DEED32-E6E0-4466-9FA3-06C4689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F67-2D59-4674-9528-2188DC8DC48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ED32-E6E0-4466-9FA3-06C46897E8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F67-2D59-4674-9528-2188DC8DC48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ED32-E6E0-4466-9FA3-06C4689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F67-2D59-4674-9528-2188DC8DC48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DEED32-E6E0-4466-9FA3-06C46897E8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F67-2D59-4674-9528-2188DC8DC48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ED32-E6E0-4466-9FA3-06C4689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F67-2D59-4674-9528-2188DC8DC48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ED32-E6E0-4466-9FA3-06C4689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F67-2D59-4674-9528-2188DC8DC48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ED32-E6E0-4466-9FA3-06C46897E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F67-2D59-4674-9528-2188DC8DC48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ED32-E6E0-4466-9FA3-06C46897E8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64FF67-2D59-4674-9528-2188DC8DC48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DEED32-E6E0-4466-9FA3-06C46897E8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2;&#1072;&#1083;&#1080;&#1085;&#1072;\&#1052;&#1086;&#1080;%20&#1076;&#1086;&#1082;&#1091;&#1084;&#1077;&#1085;&#1090;&#1099;\&#1089;&#1090;&#1088;&#1086;&#1077;&#1074;&#1072;&#1103;\zvuki_prirod_-_spokoinaya_laguna.mp3" TargetMode="Externa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2;&#1072;&#1083;&#1080;&#1085;&#1072;\&#1052;&#1086;&#1080;%20&#1076;&#1086;&#1082;&#1091;&#1084;&#1077;&#1085;&#1090;&#1099;\&#1089;&#1090;&#1088;&#1086;&#1077;&#1074;&#1072;&#1103;\zdorov.mp3" TargetMode="Externa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2;&#1072;&#1083;&#1080;&#1085;&#1072;\&#1052;&#1086;&#1080;%20&#1076;&#1086;&#1082;&#1091;&#1084;&#1077;&#1085;&#1090;&#1099;\&#1089;&#1090;&#1088;&#1086;&#1077;&#1074;&#1072;&#1103;\&#1091;&#1083;&#1099;&#1073;&#1082;&#1072;.mp3" TargetMode="Externa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52;&#1072;&#1083;&#1080;&#1085;&#1072;\&#1052;&#1086;&#1080;%20&#1076;&#1086;&#1082;&#1091;&#1084;&#1077;&#1085;&#1090;&#1099;\&#1089;&#1090;&#1088;&#1086;&#1077;&#1074;&#1072;&#1103;\&#1091;&#1083;&#1099;&#1073;&#1082;&#1072;.mp3" TargetMode="Externa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28596" y="642918"/>
            <a:ext cx="8143932" cy="5500726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endParaRPr lang="ru-RU" sz="9600" b="1" kern="10" spc="0" dirty="0" smtClean="0">
              <a:ln w="12700">
                <a:solidFill>
                  <a:srgbClr val="92D05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Monotype Corsiva"/>
            </a:endParaRPr>
          </a:p>
        </p:txBody>
      </p:sp>
      <p:sp>
        <p:nvSpPr>
          <p:cNvPr id="3073" name="WordArt 1"/>
          <p:cNvSpPr>
            <a:spLocks noChangeArrowheads="1" noChangeShapeType="1" noTextEdit="1"/>
          </p:cNvSpPr>
          <p:nvPr/>
        </p:nvSpPr>
        <p:spPr bwMode="auto">
          <a:xfrm>
            <a:off x="0" y="571480"/>
            <a:ext cx="8786842" cy="42148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581"/>
              </a:avLst>
            </a:prstTxWarp>
          </a:bodyPr>
          <a:lstStyle/>
          <a:p>
            <a:pPr algn="ctr" rtl="0"/>
            <a:r>
              <a:rPr lang="ru-RU" sz="9600" b="1" kern="10" spc="0" dirty="0" smtClean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Monotype Corsiva"/>
              </a:rPr>
              <a:t>Я ЗДОРОВЬЕ СБЕРЕГУ - </a:t>
            </a:r>
          </a:p>
          <a:p>
            <a:pPr algn="ctr" rtl="0"/>
            <a:r>
              <a:rPr lang="ru-RU" sz="9600" b="1" kern="10" spc="0" dirty="0" smtClean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Monotype Corsiva"/>
              </a:rPr>
              <a:t>САМ СЕБЕ Я ПОМОГУ</a:t>
            </a:r>
            <a:r>
              <a:rPr lang="ru-RU" sz="9600" b="1" kern="10" spc="0" dirty="0" smtClean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Monotype Corsiva"/>
              </a:rPr>
              <a:t>! </a:t>
            </a:r>
            <a:endParaRPr lang="ru-RU" sz="9600" b="1" kern="10" spc="0" dirty="0">
              <a:ln w="12700">
                <a:solidFill>
                  <a:srgbClr val="002060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Monotype Corsiva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42910" y="500042"/>
          <a:ext cx="7929618" cy="5857915"/>
        </p:xfrm>
        <a:graphic>
          <a:graphicData uri="http://schemas.openxmlformats.org/presentationml/2006/ole">
            <p:oleObj spid="_x0000_s6146" name="Документ" r:id="rId3" imgW="9248767" imgH="4648883" progId="Word.Document.12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28596" y="214290"/>
          <a:ext cx="8215370" cy="6072230"/>
        </p:xfrm>
        <a:graphic>
          <a:graphicData uri="http://schemas.openxmlformats.org/presentationml/2006/ole">
            <p:oleObj spid="_x0000_s7170" name="Документ" r:id="rId3" imgW="9248767" imgH="3795175" progId="Word.Document.12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00034" y="357166"/>
          <a:ext cx="8143932" cy="5857915"/>
        </p:xfrm>
        <a:graphic>
          <a:graphicData uri="http://schemas.openxmlformats.org/presentationml/2006/ole">
            <p:oleObj spid="_x0000_s8194" name="Документ" r:id="rId3" imgW="9248767" imgH="4648883" progId="Word.Document.12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Малина\Мои документы\Документы сканера\ре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00043"/>
            <a:ext cx="4876028" cy="3714776"/>
          </a:xfrm>
          <a:prstGeom prst="rect">
            <a:avLst/>
          </a:prstGeom>
          <a:noFill/>
        </p:spPr>
      </p:pic>
      <p:pic>
        <p:nvPicPr>
          <p:cNvPr id="3" name="Picture 2" descr="C:\Documents and Settings\Малина\Мои документы\Документы сканера\ре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00042"/>
            <a:ext cx="4969798" cy="3786214"/>
          </a:xfrm>
          <a:prstGeom prst="rect">
            <a:avLst/>
          </a:prstGeom>
          <a:noFill/>
        </p:spPr>
      </p:pic>
      <p:pic>
        <p:nvPicPr>
          <p:cNvPr id="4" name="zvuki_prirod_-_spokoinaya_lagu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14348" y="5714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84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006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И.п.- основная стойка. Ходьба, высоко поднимая колени. Осанка правильная.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И.п. –стоя. Приседание, руки за голову, вернуться в и.п.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3.И.п. –стоя, ноги врозь. Наклон вперед, руки в стороны, смотреть перед собой, вернуться в </a:t>
            </a:r>
            <a:r>
              <a:rPr lang="ru-RU" smtClean="0"/>
              <a:t>и.п.</a:t>
            </a:r>
            <a:br>
              <a:rPr lang="ru-RU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4.И.п. – стоя. Быстрая ходьба на месте.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54356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СПОРТ – ЭТО ЖИЗНЕННОЙ СИЛЫ РАССВЕТ!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СПОРТ – ЭТО ЖИЗНЬ И ЛЕКАРСТВО ОТ БЕД!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СПОРТ – К ДОЛГОЛЕТЬЮ ТРОПИНКА ПРЯМАЯ!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ПО ПЛЕЧУ НАМ НАГРУЗКА  ЛЮБАЯ!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СПОРТ ПО ЖЕЛАНЬЮ ЛЮБОЙ ВЫБИРАЙ!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ОТ МЕЧТЫ СВОЕЙ НЕ ОТСТУПАЙ!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Малина\Мои документы\Мои рисунки\beg_devushki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357298"/>
            <a:ext cx="4406464" cy="3500462"/>
          </a:xfrm>
          <a:prstGeom prst="rect">
            <a:avLst/>
          </a:prstGeom>
          <a:noFill/>
        </p:spPr>
      </p:pic>
      <p:pic>
        <p:nvPicPr>
          <p:cNvPr id="3" name="zdor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214414" y="15716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Малина\Мои документы\Мои рисунки\box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30" y="500018"/>
            <a:ext cx="4892330" cy="378623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Малина\Мои документы\Мои рисунки\serfingi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142984"/>
            <a:ext cx="5288054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Малина\Мои документы\Мои рисунки\homyak_foot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214422"/>
            <a:ext cx="4674774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358090"/>
            <a:ext cx="8482042" cy="6429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85720" y="6500834"/>
            <a:ext cx="8553480" cy="357166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18047" y="500042"/>
          <a:ext cx="7754481" cy="5643602"/>
        </p:xfrm>
        <a:graphic>
          <a:graphicData uri="http://schemas.openxmlformats.org/presentationml/2006/ole">
            <p:oleObj spid="_x0000_s2050" name="Документ" r:id="rId3" imgW="9248767" imgH="4221849" progId="Word.Document.12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Малина\Мои документы\Мои рисунки\football_lu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928670"/>
            <a:ext cx="4532618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Малина\Мои документы\Мои рисунки\io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71480"/>
            <a:ext cx="5396061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Documents and Settings\Малина\Мои документы\Мои рисунки\udar_foot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857232"/>
            <a:ext cx="4998999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Малина\Мои документы\Мои рисунки\bc8e6b2a4bbe94671c7976c2cf058520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214422"/>
            <a:ext cx="4215682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Малина\Мои документы\Мои рисунки\1278569053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928670"/>
            <a:ext cx="4728739" cy="3600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Малина\Мои документы\Мои рисунки\sport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071546"/>
            <a:ext cx="4807863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Малина\Мои документы\Мои рисунки\381_kross_n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142984"/>
            <a:ext cx="4582117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Малина\Мои документы\Мои рисунки\b93bf6bce5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071546"/>
            <a:ext cx="4307610" cy="3402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Малина\Мои документы\Мои рисунки\wallpaper-sport-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285860"/>
            <a:ext cx="4381591" cy="3316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Documents and Settings\Малина\Мои документы\Мои рисунки\spo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71546"/>
            <a:ext cx="4559685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Малина\Мои документы\Документы сканера\улыб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14290"/>
            <a:ext cx="6858048" cy="6357982"/>
          </a:xfrm>
          <a:prstGeom prst="rect">
            <a:avLst/>
          </a:prstGeom>
          <a:noFill/>
        </p:spPr>
      </p:pic>
      <p:pic>
        <p:nvPicPr>
          <p:cNvPr id="3" name="улыб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00034" y="7143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75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Малина\Мои документы\Документы сканера\улыбка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357562"/>
            <a:ext cx="476251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3071834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СПАСИБО  ЗА ВНИМАНИЕ</a:t>
            </a:r>
            <a:r>
              <a:rPr lang="ru-RU" sz="6600" b="1" dirty="0" smtClean="0">
                <a:latin typeface="Monotype Corsiva" pitchFamily="66" charset="0"/>
              </a:rPr>
              <a:t>!  </a:t>
            </a:r>
            <a:r>
              <a:rPr lang="ru-RU" sz="6600" b="1" dirty="0" err="1" smtClean="0">
                <a:latin typeface="Monotype Corsiva" pitchFamily="66" charset="0"/>
              </a:rPr>
              <a:t>Каналиева</a:t>
            </a:r>
            <a:r>
              <a:rPr lang="ru-RU" sz="6600" b="1" dirty="0" smtClean="0">
                <a:latin typeface="Monotype Corsiva" pitchFamily="66" charset="0"/>
              </a:rPr>
              <a:t> М.М.</a:t>
            </a:r>
            <a:endParaRPr lang="ru-RU" sz="6600" b="1" dirty="0">
              <a:latin typeface="Monotype Corsiva" pitchFamily="66" charset="0"/>
            </a:endParaRPr>
          </a:p>
        </p:txBody>
      </p:sp>
      <p:pic>
        <p:nvPicPr>
          <p:cNvPr id="5" name="улыб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28662" y="17144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7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00034" y="500042"/>
            <a:ext cx="8286809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ПОСЛОВИЦЫ И ПОГОВОРКИ О ЗДОРОВЬЕ: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Поступай днем так, чтобы ночью твой сон был спокойным, а в молодости так, чтобы старость твоя была спокойной.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Индийская пословица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Человека лень не кормит, а здоровье только портит.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Чистота - половина здоровья.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Деньги потерял - ничего не потерял, время потерял многое потерял,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здоровье потерял - все потерял.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Где здоровье, там и красота.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Если хочешь быть здоров – закаляйся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7E7E7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Аппетит от больного бежит, а к здоровому катится.</a:t>
            </a:r>
            <a:endParaRPr kumimoji="0" lang="ru-RU" sz="1800" b="1" i="0" u="none" strike="noStrike" cap="none" normalizeH="0" baseline="0" smtClean="0">
              <a:ln>
                <a:noFill/>
              </a:ln>
              <a:solidFill>
                <a:srgbClr val="7E7E7E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7E7E7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Береги платье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7E7E7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снову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7E7E7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а здоровье смолоду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7E7E7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Быстрого и ловкого болезнь не догонит.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7E7E7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 здоровом теле - здоровый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7E7E7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7E7E7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дух.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42910" y="428604"/>
          <a:ext cx="8143931" cy="5929354"/>
        </p:xfrm>
        <a:graphic>
          <a:graphicData uri="http://schemas.openxmlformats.org/presentationml/2006/ole">
            <p:oleObj spid="_x0000_s13314" name="Документ" r:id="rId3" imgW="5926392" imgH="7514173" progId="Word.Document.12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500034" y="285728"/>
          <a:ext cx="8072494" cy="6143668"/>
        </p:xfrm>
        <a:graphic>
          <a:graphicData uri="http://schemas.openxmlformats.org/presentationml/2006/ole">
            <p:oleObj spid="_x0000_s14338" name="Документ" r:id="rId3" imgW="5926392" imgH="9207022" progId="Word.Document.12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500042"/>
          <a:ext cx="8429685" cy="6673203"/>
        </p:xfrm>
        <a:graphic>
          <a:graphicData uri="http://schemas.openxmlformats.org/drawingml/2006/table">
            <a:tbl>
              <a:tblPr/>
              <a:tblGrid>
                <a:gridCol w="2066864"/>
                <a:gridCol w="1371812"/>
                <a:gridCol w="1356701"/>
                <a:gridCol w="1817154"/>
                <a:gridCol w="1817154"/>
              </a:tblGrid>
              <a:tr h="5908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Возраст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мальчики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девочки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рост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вес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рост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вес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11лет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1м </a:t>
                      </a: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40см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1м 52см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31кг </a:t>
                      </a: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300г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45кг 800г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1м </a:t>
                      </a: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40см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1м 52см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32кг </a:t>
                      </a: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200г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47кг 600г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12лет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1м </a:t>
                      </a: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45см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1м 57см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34кг </a:t>
                      </a: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500г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51кг 700см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1м </a:t>
                      </a: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40см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1м 55см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36кг700г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50кг 800г</a:t>
                      </a:r>
                    </a:p>
                  </a:txBody>
                  <a:tcPr marL="41849" marR="41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Таблица показателей роста и веса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85786" y="428604"/>
            <a:ext cx="735811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Какой у тебя должен быть рост: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Формула: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 = 90 + 5* Г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где Р –рост в см,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 – количество полных лет.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Сравни со своими данными: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Мой рост      ------см,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рост по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формуле----------см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825805"/>
          <a:ext cx="8501122" cy="6061024"/>
        </p:xfrm>
        <a:graphic>
          <a:graphicData uri="http://schemas.openxmlformats.org/drawingml/2006/table">
            <a:tbl>
              <a:tblPr/>
              <a:tblGrid>
                <a:gridCol w="428627"/>
                <a:gridCol w="1857388"/>
                <a:gridCol w="714381"/>
                <a:gridCol w="714380"/>
                <a:gridCol w="857256"/>
                <a:gridCol w="714380"/>
                <a:gridCol w="1071570"/>
                <a:gridCol w="857256"/>
                <a:gridCol w="1285884"/>
              </a:tblGrid>
              <a:tr h="1058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Афанасьев Олег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12лет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1м45см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34кг500г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1м 35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36кг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Calibri"/>
                          <a:cs typeface="Times New Roman"/>
                        </a:rPr>
                        <a:t>-10см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+1,5кг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Calibri"/>
                          <a:ea typeface="Calibri"/>
                          <a:cs typeface="Times New Roman"/>
                        </a:rPr>
                        <a:t>Балакирева</a:t>
                      </a: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Юлия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1м40см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32кг200г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1м 30см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28кг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Calibri"/>
                          <a:cs typeface="Times New Roman"/>
                        </a:rPr>
                        <a:t>-10см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-4кг200г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Бажиков Кадырбек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1м40см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31кг300г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1м38см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34кг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Calibri"/>
                          <a:cs typeface="Times New Roman"/>
                        </a:rPr>
                        <a:t>-2см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+2кг700г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Галиева Анара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1м40см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32кг200г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1м35см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34кг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Calibri"/>
                          <a:cs typeface="Times New Roman"/>
                        </a:rPr>
                        <a:t>-5см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Calibri"/>
                          <a:cs typeface="Times New Roman"/>
                        </a:rPr>
                        <a:t>+1кг800г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Calibri"/>
                          <a:ea typeface="Calibri"/>
                          <a:cs typeface="Times New Roman"/>
                        </a:rPr>
                        <a:t>Горьков</a:t>
                      </a: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Алексей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1м40см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31кг300г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1м34см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34кг</a:t>
                      </a: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Calibri"/>
                          <a:cs typeface="Times New Roman"/>
                        </a:rPr>
                        <a:t>-6см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+2кг700гг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20" marR="42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Показатели учащихся класса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227</TotalTime>
  <Words>301</Words>
  <Application>Microsoft Office PowerPoint</Application>
  <PresentationFormat>Экран (4:3)</PresentationFormat>
  <Paragraphs>106</Paragraphs>
  <Slides>30</Slides>
  <Notes>0</Notes>
  <HiddenSlides>0</HiddenSlides>
  <MMClips>4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Трек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Показатели учащихся класса</vt:lpstr>
      <vt:lpstr>Слайд 10</vt:lpstr>
      <vt:lpstr>Слайд 11</vt:lpstr>
      <vt:lpstr>Слайд 12</vt:lpstr>
      <vt:lpstr>Слайд 13</vt:lpstr>
      <vt:lpstr>1. И.п.- основная стойка. Ходьба, высоко поднимая колени. Осанка правильная.  2. И.п. –стоя. Приседание, руки за голову, вернуться в и.п.  3.И.п. –стоя, ноги врозь. Наклон вперед, руки в стороны, смотреть перед собой, вернуться в и.п.  4.И.п. – стоя. Быстрая ходьба на месте.</vt:lpstr>
      <vt:lpstr>СПОРТ – ЭТО ЖИЗНЕННОЙ СИЛЫ РАССВЕТ! СПОРТ – ЭТО ЖИЗНЬ И ЛЕКАРСТВО ОТ БЕД! СПОРТ – К ДОЛГОЛЕТЬЮ ТРОПИНКА ПРЯМАЯ! И ПО ПЛЕЧУ НАМ НАГРУЗКА  ЛЮБАЯ! СПОРТ ПО ЖЕЛАНЬЮ ЛЮБОЙ ВЫБИРАЙ! И ОТ МЕЧТЫ СВОЕЙ НЕ ОТСТУПАЙ!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СПАСИБО  ЗА ВНИМАНИЕ!  Каналиева М.М.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Малина</dc:creator>
  <cp:lastModifiedBy>Малина</cp:lastModifiedBy>
  <cp:revision>27</cp:revision>
  <dcterms:created xsi:type="dcterms:W3CDTF">2011-04-23T17:23:41Z</dcterms:created>
  <dcterms:modified xsi:type="dcterms:W3CDTF">2013-04-17T18:16:28Z</dcterms:modified>
</cp:coreProperties>
</file>