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2E245-45BF-4276-B0BE-798ADAF0445B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147C4-9045-4218-8087-9016A572030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2E245-45BF-4276-B0BE-798ADAF0445B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147C4-9045-4218-8087-9016A57203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2E245-45BF-4276-B0BE-798ADAF0445B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147C4-9045-4218-8087-9016A57203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2E245-45BF-4276-B0BE-798ADAF0445B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147C4-9045-4218-8087-9016A572030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2E245-45BF-4276-B0BE-798ADAF0445B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147C4-9045-4218-8087-9016A57203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2E245-45BF-4276-B0BE-798ADAF0445B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147C4-9045-4218-8087-9016A572030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2E245-45BF-4276-B0BE-798ADAF0445B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147C4-9045-4218-8087-9016A572030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2E245-45BF-4276-B0BE-798ADAF0445B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147C4-9045-4218-8087-9016A57203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2E245-45BF-4276-B0BE-798ADAF0445B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147C4-9045-4218-8087-9016A57203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2E245-45BF-4276-B0BE-798ADAF0445B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147C4-9045-4218-8087-9016A57203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2E245-45BF-4276-B0BE-798ADAF0445B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147C4-9045-4218-8087-9016A572030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C2E245-45BF-4276-B0BE-798ADAF0445B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23147C4-9045-4218-8087-9016A572030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Простое прошедшее время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 algn="ctr">
              <a:buNone/>
            </a:pPr>
            <a:r>
              <a:rPr lang="en-US" dirty="0" smtClean="0"/>
              <a:t>Past Simple Tense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866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6512511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Past Simple Tense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4258816" cy="45259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Правильные глаголы</a:t>
            </a:r>
          </a:p>
          <a:p>
            <a:endParaRPr lang="ru-RU" dirty="0"/>
          </a:p>
          <a:p>
            <a:pPr marL="45720" indent="0"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V+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4008" y="1556792"/>
            <a:ext cx="3960440" cy="453650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Неправильные глаголы</a:t>
            </a:r>
          </a:p>
          <a:p>
            <a:pPr marL="45720" indent="0">
              <a:buNone/>
            </a:pPr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!изменяют форму слова</a:t>
            </a:r>
            <a:endParaRPr lang="ru-RU" sz="5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71800" y="4293096"/>
            <a:ext cx="144016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</a:t>
            </a:r>
            <a:endParaRPr lang="ru-RU" sz="7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45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tx2"/>
                </a:solidFill>
              </a:rPr>
              <a:t>Past Simple Tense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052736"/>
            <a:ext cx="4038600" cy="525658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To walk with friends</a:t>
            </a:r>
          </a:p>
          <a:p>
            <a:r>
              <a:rPr lang="en-US" dirty="0" smtClean="0"/>
              <a:t>To pick mushrooms</a:t>
            </a:r>
          </a:p>
          <a:p>
            <a:r>
              <a:rPr lang="en-US" dirty="0" smtClean="0"/>
              <a:t>To pick berries</a:t>
            </a:r>
          </a:p>
          <a:p>
            <a:r>
              <a:rPr lang="en-US" dirty="0" smtClean="0"/>
              <a:t>To go to the forest</a:t>
            </a:r>
          </a:p>
          <a:p>
            <a:r>
              <a:rPr lang="en-US" dirty="0" smtClean="0"/>
              <a:t>To help about the house</a:t>
            </a:r>
          </a:p>
          <a:p>
            <a:r>
              <a:rPr lang="en-US" dirty="0" smtClean="0"/>
              <a:t>To work in the garden</a:t>
            </a:r>
          </a:p>
          <a:p>
            <a:r>
              <a:rPr lang="en-US" dirty="0" smtClean="0"/>
              <a:t>To ski</a:t>
            </a:r>
          </a:p>
          <a:p>
            <a:r>
              <a:rPr lang="en-US" dirty="0" smtClean="0"/>
              <a:t>To skate</a:t>
            </a:r>
          </a:p>
          <a:p>
            <a:r>
              <a:rPr lang="en-US" dirty="0" smtClean="0"/>
              <a:t>To play snowballs</a:t>
            </a:r>
          </a:p>
          <a:p>
            <a:r>
              <a:rPr lang="en-US" dirty="0" smtClean="0"/>
              <a:t>To roller-skate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8200" y="1052736"/>
            <a:ext cx="4038600" cy="532859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To water the flowers</a:t>
            </a:r>
          </a:p>
          <a:p>
            <a:r>
              <a:rPr lang="en-US" dirty="0" smtClean="0"/>
              <a:t>To ride a bike </a:t>
            </a:r>
          </a:p>
          <a:p>
            <a:r>
              <a:rPr lang="en-US" dirty="0" smtClean="0"/>
              <a:t>To pick apples</a:t>
            </a:r>
          </a:p>
          <a:p>
            <a:r>
              <a:rPr lang="en-US" dirty="0" smtClean="0"/>
              <a:t>to play football/ basketball/tennis/</a:t>
            </a:r>
            <a:r>
              <a:rPr lang="en-US" dirty="0" err="1" smtClean="0"/>
              <a:t>lapta</a:t>
            </a:r>
            <a:endParaRPr lang="en-US" dirty="0" smtClean="0"/>
          </a:p>
          <a:p>
            <a:r>
              <a:rPr lang="en-US" dirty="0" smtClean="0"/>
              <a:t>To go to the river</a:t>
            </a:r>
          </a:p>
          <a:p>
            <a:r>
              <a:rPr lang="en-US" dirty="0" smtClean="0"/>
              <a:t>To make a snowman</a:t>
            </a:r>
          </a:p>
          <a:p>
            <a:r>
              <a:rPr lang="en-US" dirty="0" smtClean="0"/>
              <a:t>To dive</a:t>
            </a:r>
          </a:p>
          <a:p>
            <a:r>
              <a:rPr lang="en-US" dirty="0" smtClean="0"/>
              <a:t>To play hockey</a:t>
            </a:r>
          </a:p>
          <a:p>
            <a:r>
              <a:rPr lang="en-US" dirty="0" smtClean="0"/>
              <a:t>To run/jump/skip</a:t>
            </a:r>
          </a:p>
        </p:txBody>
      </p:sp>
    </p:spTree>
    <p:extLst>
      <p:ext uri="{BB962C8B-B14F-4D97-AF65-F5344CB8AC3E}">
        <p14:creationId xmlns:p14="http://schemas.microsoft.com/office/powerpoint/2010/main" val="5643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tx2"/>
                </a:solidFill>
              </a:rPr>
              <a:t>Past Simple Tense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sz="3200" dirty="0" smtClean="0"/>
              <a:t>read the words paying attention to the endings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2132856"/>
            <a:ext cx="3672408" cy="433881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OPENED</a:t>
            </a:r>
          </a:p>
          <a:p>
            <a:pPr marL="0" indent="0">
              <a:buNone/>
            </a:pPr>
            <a:r>
              <a:rPr lang="en-US" dirty="0" smtClean="0"/>
              <a:t>CRIED</a:t>
            </a:r>
          </a:p>
          <a:p>
            <a:pPr marL="0" indent="0">
              <a:buNone/>
            </a:pPr>
            <a:r>
              <a:rPr lang="en-US" dirty="0" smtClean="0"/>
              <a:t>FINISHED</a:t>
            </a:r>
          </a:p>
          <a:p>
            <a:pPr marL="0" indent="0">
              <a:buNone/>
            </a:pPr>
            <a:r>
              <a:rPr lang="en-US" dirty="0" smtClean="0"/>
              <a:t>SMILED</a:t>
            </a:r>
          </a:p>
          <a:p>
            <a:pPr marL="0" indent="0">
              <a:buNone/>
            </a:pPr>
            <a:r>
              <a:rPr lang="en-US" dirty="0" smtClean="0"/>
              <a:t>SKIED</a:t>
            </a:r>
          </a:p>
          <a:p>
            <a:pPr marL="0" indent="0">
              <a:buNone/>
            </a:pPr>
            <a:r>
              <a:rPr lang="en-US" dirty="0" smtClean="0"/>
              <a:t>COLLECTED</a:t>
            </a:r>
          </a:p>
          <a:p>
            <a:pPr marL="0" indent="0">
              <a:buNone/>
            </a:pPr>
            <a:r>
              <a:rPr lang="en-US" dirty="0" smtClean="0"/>
              <a:t>WANTED</a:t>
            </a:r>
          </a:p>
          <a:p>
            <a:pPr marL="0" indent="0">
              <a:buNone/>
            </a:pPr>
            <a:r>
              <a:rPr lang="en-US" dirty="0" smtClean="0"/>
              <a:t>WASHED</a:t>
            </a:r>
          </a:p>
          <a:p>
            <a:pPr marL="0" indent="0">
              <a:buNone/>
            </a:pPr>
            <a:r>
              <a:rPr lang="en-US" dirty="0" smtClean="0"/>
              <a:t>PUSHED</a:t>
            </a:r>
          </a:p>
          <a:p>
            <a:pPr marL="0" indent="0">
              <a:buNone/>
            </a:pPr>
            <a:r>
              <a:rPr lang="en-US" dirty="0" smtClean="0"/>
              <a:t>INVITED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932040" y="2204864"/>
            <a:ext cx="3850760" cy="42668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HELPED</a:t>
            </a:r>
          </a:p>
          <a:p>
            <a:pPr marL="0" indent="0">
              <a:buNone/>
            </a:pPr>
            <a:r>
              <a:rPr lang="en-US" dirty="0" smtClean="0"/>
              <a:t>STUDIED</a:t>
            </a:r>
          </a:p>
          <a:p>
            <a:pPr marL="0" indent="0">
              <a:buNone/>
            </a:pPr>
            <a:r>
              <a:rPr lang="en-US" dirty="0" smtClean="0"/>
              <a:t>JUMPED</a:t>
            </a:r>
          </a:p>
          <a:p>
            <a:pPr marL="0" indent="0">
              <a:buNone/>
            </a:pPr>
            <a:r>
              <a:rPr lang="en-US" dirty="0" smtClean="0"/>
              <a:t>DANCED</a:t>
            </a:r>
          </a:p>
          <a:p>
            <a:pPr marL="0" indent="0">
              <a:buNone/>
            </a:pPr>
            <a:r>
              <a:rPr lang="en-US" dirty="0" smtClean="0"/>
              <a:t>ASKED</a:t>
            </a:r>
          </a:p>
          <a:p>
            <a:pPr marL="0" indent="0">
              <a:buNone/>
            </a:pPr>
            <a:r>
              <a:rPr lang="en-US" dirty="0" smtClean="0"/>
              <a:t>WORKED</a:t>
            </a:r>
          </a:p>
          <a:p>
            <a:pPr marL="0" indent="0">
              <a:buNone/>
            </a:pPr>
            <a:r>
              <a:rPr lang="en-US" dirty="0" smtClean="0"/>
              <a:t>ANSWERED</a:t>
            </a:r>
          </a:p>
          <a:p>
            <a:pPr marL="0" indent="0">
              <a:buNone/>
            </a:pPr>
            <a:r>
              <a:rPr lang="en-US" dirty="0" smtClean="0"/>
              <a:t>LISTENED</a:t>
            </a:r>
          </a:p>
          <a:p>
            <a:pPr marL="0" indent="0">
              <a:buNone/>
            </a:pPr>
            <a:r>
              <a:rPr lang="en-US" dirty="0" smtClean="0"/>
              <a:t>LIKED</a:t>
            </a:r>
          </a:p>
          <a:p>
            <a:pPr marL="0" indent="0">
              <a:buNone/>
            </a:pPr>
            <a:r>
              <a:rPr lang="en-US" dirty="0" smtClean="0"/>
              <a:t>PAINTED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040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Past Simple Tense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sz="3200" dirty="0" smtClean="0"/>
              <a:t>read the text and write it down, fill in the gaps with the verb in the Past form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457200" y="476672"/>
            <a:ext cx="8229600" cy="597666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   </a:t>
            </a:r>
            <a:r>
              <a:rPr lang="en-US" sz="2800" dirty="0" smtClean="0">
                <a:solidFill>
                  <a:srgbClr val="C00000"/>
                </a:solidFill>
              </a:rPr>
              <a:t>Open the brackets using Past Simple Tense</a:t>
            </a:r>
            <a:endParaRPr lang="en-US" sz="28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…(go) to a green-green garden. In the green-green garden I …(see) a dark-dark house. In the dark-dark house there …(live) a big-big lion. The big-big lion …(have) yellow-yellow eyes. His yellow-yellow eyes …(look) like bright-bright suns.</a:t>
            </a:r>
          </a:p>
          <a:p>
            <a:pPr marL="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I …(open) my eyes and ...(see) a bright-bright sun in my window. 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Goog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morning, dear,”…(say) my mum.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1954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Complete girl’s story with the right words.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836712"/>
            <a:ext cx="8229600" cy="576064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My winter fantasy</a:t>
            </a:r>
          </a:p>
          <a:p>
            <a:pPr marL="0" indent="0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Yesterday I went (go) to the park. I …(meet) my best friend there. It …(be) sunny and cold. We …(ski) in the park. We …(play) snowballs and …(make) a funny snowman. The snowman …(look) at us and …(say), “Hello!” We …(like) it very much.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23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332656"/>
            <a:ext cx="8229600" cy="579350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When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I …(come) home, I …(have) lunch. At home I …(do) my homework, … (watch) TV and …(draw) a picture of my funny snowman.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  I …(put) the picture on the wall. At 10 pm I …(go) to bed. The snowman …(smile) and …(say), “Good night!”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26631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46</TotalTime>
  <Words>361</Words>
  <Application>Microsoft Office PowerPoint</Application>
  <PresentationFormat>Экран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Past Simple Tense</vt:lpstr>
      <vt:lpstr>Past Simple Tense</vt:lpstr>
      <vt:lpstr>Past Simple Tense</vt:lpstr>
      <vt:lpstr>Past Simple Tense read the words paying attention to the endings</vt:lpstr>
      <vt:lpstr>Past Simple Tense read the text and write it down, fill in the gaps with the verb in the Past form</vt:lpstr>
      <vt:lpstr>Complete girl’s story with the right words.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Simple Tense</dc:title>
  <dc:creator>Аня</dc:creator>
  <cp:lastModifiedBy>Аня</cp:lastModifiedBy>
  <cp:revision>7</cp:revision>
  <dcterms:created xsi:type="dcterms:W3CDTF">2014-09-21T12:58:41Z</dcterms:created>
  <dcterms:modified xsi:type="dcterms:W3CDTF">2015-02-15T11:33:50Z</dcterms:modified>
</cp:coreProperties>
</file>