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60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000" autoAdjust="0"/>
  </p:normalViewPr>
  <p:slideViewPr>
    <p:cSldViewPr>
      <p:cViewPr varScale="1">
        <p:scale>
          <a:sx n="70" d="100"/>
          <a:sy n="70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9E6A-1BD2-4959-BCF8-E79BE95B2987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87A8AD-E07F-429F-8F9C-25F9EE0D7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9E6A-1BD2-4959-BCF8-E79BE95B2987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A8AD-E07F-429F-8F9C-25F9EE0D7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9E6A-1BD2-4959-BCF8-E79BE95B2987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A8AD-E07F-429F-8F9C-25F9EE0D7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9E6A-1BD2-4959-BCF8-E79BE95B2987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87A8AD-E07F-429F-8F9C-25F9EE0D7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9E6A-1BD2-4959-BCF8-E79BE95B2987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A8AD-E07F-429F-8F9C-25F9EE0D7A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9E6A-1BD2-4959-BCF8-E79BE95B2987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A8AD-E07F-429F-8F9C-25F9EE0D7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9E6A-1BD2-4959-BCF8-E79BE95B2987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B87A8AD-E07F-429F-8F9C-25F9EE0D7A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9E6A-1BD2-4959-BCF8-E79BE95B2987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A8AD-E07F-429F-8F9C-25F9EE0D7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9E6A-1BD2-4959-BCF8-E79BE95B2987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A8AD-E07F-429F-8F9C-25F9EE0D7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9E6A-1BD2-4959-BCF8-E79BE95B2987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A8AD-E07F-429F-8F9C-25F9EE0D7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9E6A-1BD2-4959-BCF8-E79BE95B2987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A8AD-E07F-429F-8F9C-25F9EE0D7A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249E6A-1BD2-4959-BCF8-E79BE95B2987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B87A8AD-E07F-429F-8F9C-25F9EE0D7A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Serving    a    table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142976" y="642918"/>
            <a:ext cx="6858048" cy="37862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serv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00042"/>
            <a:ext cx="6715172" cy="3857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8578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Dinner - service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04800" y="1071546"/>
            <a:ext cx="4191000" cy="5500726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plate for the first course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plate for the second course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343400" cy="5500726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A tea  set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Cutlery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D:\Света\сервировка\столовые приборы\ыы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328614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D:\Света\сервировка\столовые приборы\уу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256"/>
            <a:ext cx="3357586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D:\Света\сервировка\столовая посуда\9481-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500174"/>
            <a:ext cx="3929090" cy="210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D:\Света\сервировка\столовые приборы\2133453_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357694"/>
            <a:ext cx="385765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57166"/>
            <a:ext cx="86868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set </a:t>
            </a:r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effectLst/>
                <a:latin typeface="Times New Roman" pitchFamily="18" charset="0"/>
                <a:cs typeface="Times New Roman" pitchFamily="18" charset="0"/>
              </a:rPr>
              <a:t>table</a:t>
            </a:r>
            <a:endParaRPr lang="ru-RU" sz="3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21537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Prepositions   of    place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75234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to the right of - -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справа от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to the left of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- - 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слева от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in front of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- - -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next to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- - - - -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рядом с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- - - - - - - -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         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D:\Света\сервировка\сервировка\61747253_Table20appointm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786190"/>
            <a:ext cx="364333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Make  up  sentences  using  the  words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71612"/>
            <a:ext cx="8339166" cy="3286148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put/ you/ should/ a meat knife/ to the right of/ the plate.</a:t>
            </a:r>
          </a:p>
          <a:p>
            <a:pPr marL="514350" indent="-51435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where/ I/ put/ should/ a fish fork?</a:t>
            </a:r>
          </a:p>
          <a:p>
            <a:pPr marL="514350" indent="-51435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a soup spoon/ to the left of the/ is/ the plate?</a:t>
            </a:r>
          </a:p>
          <a:p>
            <a:pPr marL="514350" indent="-51435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 a spoon for dessert/ the plate/ should/ you/ put/ in front of.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4429124" y="5715016"/>
            <a:ext cx="4143404" cy="71438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Picture 7" descr="D:\Света\сервировка\столовое бельё\peach tab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429132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Check  the  sentences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75234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1.You should put a meat knife to the right of the plate.</a:t>
            </a:r>
          </a:p>
          <a:p>
            <a:pPr marL="457200" indent="-45720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Where should I put a fish fork?</a:t>
            </a:r>
          </a:p>
          <a:p>
            <a:pPr marL="457200" indent="-45720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Is a soup spoon to the left of the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plate?</a:t>
            </a:r>
          </a:p>
          <a:p>
            <a:pPr marL="457200" indent="-45720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 You should put a spoon for dessert  in front of the plate 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D:\Света\сервировка\сервировка\45424515_di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43636" y="4589867"/>
            <a:ext cx="2452678" cy="1839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3571868" y="785794"/>
            <a:ext cx="5029200" cy="3657600"/>
          </a:xfrm>
        </p:spPr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4993760"/>
            <a:ext cx="8191528" cy="1007008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Thank you for your work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Света\сервировка\сервировка фото\банкет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28625"/>
            <a:ext cx="5715012" cy="428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187</TotalTime>
  <Words>227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       Serving    a    table</vt:lpstr>
      <vt:lpstr>Dinner - service</vt:lpstr>
      <vt:lpstr>how  to  set  A  table</vt:lpstr>
      <vt:lpstr>Prepositions   of    place</vt:lpstr>
      <vt:lpstr>Make  up  sentences  using  the  words</vt:lpstr>
      <vt:lpstr>Check  the  sentences</vt:lpstr>
      <vt:lpstr>Thank you for your 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Serving       a     table</dc:title>
  <dc:creator>user</dc:creator>
  <cp:lastModifiedBy>user</cp:lastModifiedBy>
  <cp:revision>25</cp:revision>
  <dcterms:created xsi:type="dcterms:W3CDTF">2015-02-03T20:59:03Z</dcterms:created>
  <dcterms:modified xsi:type="dcterms:W3CDTF">2015-02-22T10:50:50Z</dcterms:modified>
</cp:coreProperties>
</file>