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1F3AF6-D0D2-43B4-9A32-600DBDDF7E08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8E4F1B-DF3C-4EA5-85E7-BE29182F014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632848" cy="288032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2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краеведческого исследования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«Фантастические существа на фасадах  домов </a:t>
            </a:r>
            <a:br>
              <a:rPr lang="ru-RU" sz="2800" dirty="0" smtClean="0"/>
            </a:br>
            <a:r>
              <a:rPr lang="ru-RU" sz="2800" dirty="0" smtClean="0"/>
              <a:t>Петроградской стороны»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192888" cy="2448272"/>
          </a:xfrm>
        </p:spPr>
        <p:txBody>
          <a:bodyPr>
            <a:noAutofit/>
          </a:bodyPr>
          <a:lstStyle/>
          <a:p>
            <a:r>
              <a:rPr lang="ru-RU" sz="1600" dirty="0" smtClean="0"/>
              <a:t>Материалы подготовили учащиеся ЦО №173</a:t>
            </a:r>
          </a:p>
          <a:p>
            <a:pPr algn="l"/>
            <a:r>
              <a:rPr lang="ru-RU" sz="1600" dirty="0" smtClean="0"/>
              <a:t>                                  Кузнецов Александр   </a:t>
            </a:r>
          </a:p>
          <a:p>
            <a:pPr algn="l"/>
            <a:r>
              <a:rPr lang="ru-RU" sz="1600" dirty="0" smtClean="0"/>
              <a:t>                                  </a:t>
            </a:r>
            <a:r>
              <a:rPr lang="ru-RU" sz="1600" dirty="0" err="1" smtClean="0"/>
              <a:t>Хомылев</a:t>
            </a:r>
            <a:r>
              <a:rPr lang="ru-RU" sz="1600" dirty="0" smtClean="0"/>
              <a:t> Михаил</a:t>
            </a:r>
          </a:p>
          <a:p>
            <a:pPr algn="l"/>
            <a:r>
              <a:rPr lang="ru-RU" sz="1600" dirty="0" smtClean="0"/>
              <a:t>                                  Наумова   Мария </a:t>
            </a:r>
          </a:p>
          <a:p>
            <a:pPr algn="l"/>
            <a:r>
              <a:rPr lang="ru-RU" sz="1600" dirty="0" smtClean="0"/>
              <a:t>                                  </a:t>
            </a:r>
            <a:r>
              <a:rPr lang="ru-RU" sz="1600" dirty="0" err="1" smtClean="0"/>
              <a:t>Апоницын</a:t>
            </a:r>
            <a:r>
              <a:rPr lang="ru-RU" sz="1600" dirty="0" smtClean="0"/>
              <a:t> Даниил </a:t>
            </a:r>
          </a:p>
          <a:p>
            <a:pPr algn="l"/>
            <a:r>
              <a:rPr lang="ru-RU" sz="1600" dirty="0" smtClean="0"/>
              <a:t>                                  Сорокин Иван</a:t>
            </a:r>
          </a:p>
          <a:p>
            <a:pPr algn="l"/>
            <a:r>
              <a:rPr lang="ru-RU" sz="1600" dirty="0" smtClean="0"/>
              <a:t>                                  Шалаев Александр </a:t>
            </a:r>
          </a:p>
          <a:p>
            <a:pPr algn="l"/>
            <a:r>
              <a:rPr lang="ru-RU" sz="1600" dirty="0" smtClean="0"/>
              <a:t>                                  Коновалов Арсений</a:t>
            </a:r>
          </a:p>
          <a:p>
            <a:pPr algn="l"/>
            <a:endParaRPr lang="ru-RU" sz="1600" dirty="0" smtClean="0"/>
          </a:p>
          <a:p>
            <a:r>
              <a:rPr lang="ru-RU" sz="1600" dirty="0" smtClean="0"/>
              <a:t>Руководитель: Туренко Галина Михайловна, учитель истории и культуры  Санкт-Петербурга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56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Каменноостровский </a:t>
            </a:r>
            <a:r>
              <a:rPr lang="ru-RU" dirty="0" err="1" smtClean="0"/>
              <a:t>пр</a:t>
            </a:r>
            <a:r>
              <a:rPr lang="en-US" dirty="0" smtClean="0"/>
              <a:t>. 73/75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4" y="1600200"/>
            <a:ext cx="301315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518598"/>
            <a:ext cx="4035829" cy="2689167"/>
          </a:xfrm>
        </p:spPr>
      </p:pic>
    </p:spTree>
    <p:extLst>
      <p:ext uri="{BB962C8B-B14F-4D97-AF65-F5344CB8AC3E}">
        <p14:creationId xmlns:p14="http://schemas.microsoft.com/office/powerpoint/2010/main" val="337874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Кариатиды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240360" cy="46085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47064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Кариатида (греч.) –карийская дева. Вертикальная опора в виде женской фигуры, поддерживающая балочное перекрытие и выполняющая функцию колонны или пилястры.</a:t>
            </a:r>
          </a:p>
          <a:p>
            <a:r>
              <a:rPr lang="ru-RU" dirty="0" err="1" smtClean="0"/>
              <a:t>Кария</a:t>
            </a:r>
            <a:r>
              <a:rPr lang="ru-RU" dirty="0" smtClean="0"/>
              <a:t> –местность в </a:t>
            </a:r>
            <a:r>
              <a:rPr lang="ru-RU" dirty="0" err="1" smtClean="0"/>
              <a:t>Лаконии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Древней Греции.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2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 о кариатидах.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2816"/>
            <a:ext cx="4716016" cy="4353347"/>
          </a:xfrm>
        </p:spPr>
        <p:txBody>
          <a:bodyPr/>
          <a:lstStyle/>
          <a:p>
            <a:r>
              <a:rPr lang="ru-RU" dirty="0" smtClean="0"/>
              <a:t>      В древней Греции кариатиды  изображали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женщин  племени </a:t>
            </a:r>
            <a:r>
              <a:rPr lang="ru-RU" dirty="0" err="1" smtClean="0"/>
              <a:t>карийцев</a:t>
            </a:r>
            <a:r>
              <a:rPr lang="ru-RU" dirty="0" smtClean="0"/>
              <a:t> которые , по преданию, вступили в сговор с врагами греков персами и </a:t>
            </a:r>
            <a:r>
              <a:rPr lang="en-US" dirty="0" smtClean="0"/>
              <a:t> </a:t>
            </a:r>
            <a:r>
              <a:rPr lang="ru-RU" dirty="0" smtClean="0"/>
              <a:t> в наказание должны были нести на голове кару – тяжесть.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Кора ( греч.</a:t>
            </a:r>
            <a:r>
              <a:rPr lang="en-US" dirty="0" err="1" smtClean="0"/>
              <a:t>kora</a:t>
            </a:r>
            <a:r>
              <a:rPr lang="en-US" dirty="0" smtClean="0"/>
              <a:t> –</a:t>
            </a:r>
            <a:r>
              <a:rPr lang="ru-RU" dirty="0" smtClean="0"/>
              <a:t>девушка) в искусстве Древней Греции  скульптурное изображение  девушки, имевшее  культовое значение . В дальнейшем коры стали использоваться в качестве кариатид.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Маскароны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8600" cy="26897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/>
          <a:lstStyle/>
          <a:p>
            <a:r>
              <a:rPr lang="ru-RU" dirty="0" smtClean="0"/>
              <a:t>   Маскарон – выпуклый лепной орнамент в виде  маски или лица, иногда окруженного листвой. Размещается в средней части облицовки окон, дверей, под балконами, при отверстиях фонтанных труб. Маскароны полны символики.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52835"/>
            <a:ext cx="4032448" cy="26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Лахтинская</a:t>
            </a:r>
            <a:r>
              <a:rPr lang="ru-RU" dirty="0" smtClean="0"/>
              <a:t> улица д</a:t>
            </a:r>
            <a:r>
              <a:rPr lang="en-US" dirty="0" smtClean="0"/>
              <a:t>.</a:t>
            </a: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483768" y="4437112"/>
            <a:ext cx="2012032" cy="1689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59832" y="1196752"/>
            <a:ext cx="446449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Фантастические существа Пероградской стороны\IMG_8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169168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антастические существа Пероградской стороны\IMG_87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7512206" cy="37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Гатчинская, д.9</a:t>
            </a:r>
            <a:endParaRPr lang="ru-RU" dirty="0"/>
          </a:p>
        </p:txBody>
      </p:sp>
      <p:pic>
        <p:nvPicPr>
          <p:cNvPr id="2053" name="Picture 5" descr="C:\Users\User\Desktop\фан.су 3\IMG_09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246974" cy="33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ан.су 3\IMG_09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38600" cy="26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ан.су 3\IMG_09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9" y="4581128"/>
            <a:ext cx="3403662" cy="212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Гатчинская улица д</a:t>
            </a:r>
            <a:r>
              <a:rPr lang="en-US" dirty="0" smtClean="0"/>
              <a:t>.</a:t>
            </a: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User\Desktop\фан.су 3\IMG_0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2" y="1268760"/>
            <a:ext cx="2524918" cy="16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антастические существа Пероградской стороны\IMG_8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0858"/>
            <a:ext cx="44933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фан.су 3\IMG_0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14056"/>
            <a:ext cx="2954186" cy="19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ан.су 3\IMG_09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75655"/>
            <a:ext cx="1478808" cy="22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2 этап  краеведческого исследования  «Фантастические существа на фасадах  домов  Петроградской стороны»</vt:lpstr>
      <vt:lpstr>Каменноостровский пр. 73/75</vt:lpstr>
      <vt:lpstr>Кариатиды</vt:lpstr>
      <vt:lpstr>Миф о кариатидах.</vt:lpstr>
      <vt:lpstr>Маскароны</vt:lpstr>
      <vt:lpstr>Лахтинская улица д.9</vt:lpstr>
      <vt:lpstr>Гатчинская, д.9</vt:lpstr>
      <vt:lpstr>Гатчинская улица д.11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этап  краеведческого исследования  «Фантастические существа на фасадах  домов  Петроградской стороны»</dc:title>
  <dc:creator>User</dc:creator>
  <cp:lastModifiedBy>User</cp:lastModifiedBy>
  <cp:revision>2</cp:revision>
  <dcterms:created xsi:type="dcterms:W3CDTF">2015-03-13T11:17:59Z</dcterms:created>
  <dcterms:modified xsi:type="dcterms:W3CDTF">2015-03-13T11:18:49Z</dcterms:modified>
</cp:coreProperties>
</file>