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642918"/>
            <a:ext cx="6643734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«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том, что Родина стоит все также твердо,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Что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крепнет с каждым днем к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победе воля.</a:t>
            </a:r>
            <a:b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Могу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сказать уверенно и гордо,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каждого ремесленника доля!»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                      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</a:t>
            </a:r>
            <a:b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Д.Бедный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5786" y="3000372"/>
            <a:ext cx="7929618" cy="2643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РОЛЬ</a:t>
            </a:r>
            <a:r>
              <a:rPr kumimoji="0" lang="ru-RU" sz="37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ТЫЛА В ГОДЫ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700" b="1" i="1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3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ВЕЛИКОЙ ОТЕЧЕСТВЕННОЙ ВОЙНЫ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7004816" cy="492922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5000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Танк Т – 34,  конструктор М.И.Кошкин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57166"/>
            <a:ext cx="6096000" cy="418624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Танк Т – 34,  конструктор М.И.Кошкин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Georgia" pitchFamily="18" charset="0"/>
              </a:rPr>
              <a:t>Боевая машина БМ – 13 «Катюша»</a:t>
            </a:r>
            <a:endParaRPr lang="ru-RU" sz="3200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305" y="1571612"/>
            <a:ext cx="6787281" cy="451778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1357298"/>
            <a:ext cx="4071966" cy="328614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Georgia" pitchFamily="18" charset="0"/>
              </a:rPr>
              <a:t>Нерушимое единство </a:t>
            </a:r>
            <a:br>
              <a:rPr lang="ru-RU" sz="2800" b="1" i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Georgia" pitchFamily="18" charset="0"/>
              </a:rPr>
              <a:t>фронта и тыла, армии и народа – важнейший источник победы в Великой отечественной войне</a:t>
            </a:r>
            <a:endParaRPr lang="ru-RU" sz="28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21506" name="Picture 2" descr="Картинки по запросу учащиеся ремесленных учили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714776" cy="55115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85984" y="642918"/>
            <a:ext cx="6643734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2357430"/>
            <a:ext cx="6643734" cy="2571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«СВЯЩЕННАЯ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ВОЙНА»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</a:t>
            </a:r>
            <a:r>
              <a:rPr lang="ru-RU" sz="3200" b="1" i="1" noProof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лова: поэт В.Лебедев – Кумач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</a:t>
            </a:r>
            <a:r>
              <a:rPr kumimoji="0" lang="ru-RU" sz="3200" b="1" i="1" u="none" strike="noStrike" kern="1200" cap="none" spc="0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узыка: композитор А.Александров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785794"/>
            <a:ext cx="5948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Культура и искусство в годы ВОВ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Произведения военных лет: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2285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928802"/>
            <a:ext cx="7772400" cy="4143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«Они сражались за Родину» М.Шолохов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«Дни и ночи» К.Симонов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«Волоколамское шоссе» А.Бек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«Урал в обороне» М.Шагинян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«Василий Теркин» А.Твардовский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«Катюша» </a:t>
            </a:r>
            <a:r>
              <a:rPr lang="ru-RU" sz="32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И.Блантер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Произведения кинематографа:</a:t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8662" y="1285860"/>
            <a:ext cx="77724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«Битва за Севастополь»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«Ленинград в борьбе»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«Машенька»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«Два бойца»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429000"/>
            <a:ext cx="77724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Выдающиеся советские актеры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7224" y="4214818"/>
            <a:ext cx="77724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Б.Андреев;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М.Жаров;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Н.Крючков;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noProof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М.Ладынина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772400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АГИТАЦИОННЫЕ ПЛАКАТЫ «Окна ТАСС»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image.newsru.com/pict/id/large/1424299_2011111116593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60960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28662" y="1142984"/>
            <a:ext cx="77724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Художники: И.Бубнов, В.Горелов, </a:t>
            </a:r>
            <a:r>
              <a:rPr lang="ru-RU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С.Дайнека</a:t>
            </a: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Ю.Савицкий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28605"/>
            <a:ext cx="77724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АГИТАЦИОННЫЕ ПЛАКАТЫ «Окна ТАСС»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8916" name="Picture 4" descr="https://encrypted-tbn1.gstatic.com/images?q=tbn:ANd9GcSwujgasW1nz3hwauBuEv-U8xHL1TK-YSVW-xPpI_LdzQOBe9cOqA"/>
          <p:cNvPicPr>
            <a:picLocks noChangeAspect="1" noChangeArrowheads="1"/>
          </p:cNvPicPr>
          <p:nvPr/>
        </p:nvPicPr>
        <p:blipFill>
          <a:blip r:embed="rId2"/>
          <a:srcRect l="1268" b="10251"/>
          <a:stretch>
            <a:fillRect/>
          </a:stretch>
        </p:blipFill>
        <p:spPr bwMode="auto">
          <a:xfrm>
            <a:off x="928662" y="1000109"/>
            <a:ext cx="7215238" cy="5429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https://upload.wikimedia.org/wikipedia/ru/f/f7/Ussr04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5929354" cy="61115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28596" y="5286388"/>
            <a:ext cx="5286412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 Алексеевич Лихачев –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«легендарный директор»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olit.ru/media/photolib/2014/06/14/lihache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071832" cy="45005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6248" y="357166"/>
            <a:ext cx="4357718" cy="3357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900" b="1" i="1" noProof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«Участие в разгроме фашизма самая благородная и великая задача, которая когда – либо стояла перед наукой»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500" noProof="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В.Л.Комаров, президент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академии наук СССР</a:t>
            </a:r>
            <a:r>
              <a:rPr lang="ru-RU" sz="2500" noProof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7246084" cy="2428892"/>
          </a:xfrm>
          <a:prstGeom prst="rect">
            <a:avLst/>
          </a:prstGeom>
        </p:spPr>
      </p:pic>
      <p:pic>
        <p:nvPicPr>
          <p:cNvPr id="6" name="Рисунок 5" descr="1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928934"/>
            <a:ext cx="5643602" cy="350046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357818" y="1714488"/>
            <a:ext cx="3300378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Подводная лодка типа «К»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000504"/>
            <a:ext cx="330037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Сторожевой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корабль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178</Words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                 «И в том, что Родина стоит все также твердо,                           Что крепнет с каждым днем к победе воля.                           Могу сказать уверенно и гордо,                          Есть каждого ремесленника доля!»                                                                                                                                                                                                                             (Д.Бедный) </vt:lpstr>
      <vt:lpstr>Слайд 2</vt:lpstr>
      <vt:lpstr>Произведения военных лет:</vt:lpstr>
      <vt:lpstr>Произведения кинематографа: </vt:lpstr>
      <vt:lpstr>АГИТАЦИОННЫЕ ПЛАКАТЫ «Окна ТАСС»</vt:lpstr>
      <vt:lpstr>Слайд 6</vt:lpstr>
      <vt:lpstr>Слайд 7</vt:lpstr>
      <vt:lpstr>Иван Алексеевич Лихачев –  «легендарный директор» </vt:lpstr>
      <vt:lpstr>Слайд 9</vt:lpstr>
      <vt:lpstr>Слайд 10</vt:lpstr>
      <vt:lpstr>Слайд 11</vt:lpstr>
      <vt:lpstr>Боевая машина БМ – 13 «Катюша»</vt:lpstr>
      <vt:lpstr>Нерушимое единство  фронта и тыла, армии и народа – важнейший источник победы в Великой отечественной войне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АГИТАЦИОННЫЕ ПЛАКАТЫ «Окна ТАСС»</dc:title>
  <dc:creator>Администратор</dc:creator>
  <cp:lastModifiedBy>Администратор</cp:lastModifiedBy>
  <cp:revision>19</cp:revision>
  <dcterms:created xsi:type="dcterms:W3CDTF">2015-03-12T01:16:10Z</dcterms:created>
  <dcterms:modified xsi:type="dcterms:W3CDTF">2015-03-12T02:31:01Z</dcterms:modified>
</cp:coreProperties>
</file>