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3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9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6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4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7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2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B135-DA10-43F0-8F3E-288EA87A0503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94C0F-5C87-4EC6-8351-4FEB9A685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0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gia.edu.ru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cior.edu.ru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school-collection.edu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77.tgl.ru/sp/pic/Image/211/12345678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ge.edu.ru/" TargetMode="External"/><Relationship Id="rId5" Type="http://schemas.openxmlformats.org/officeDocument/2006/relationships/hyperlink" Target="http://www.edu.ru/db/portal/sites/res_page.htm" TargetMode="External"/><Relationship Id="rId4" Type="http://schemas.openxmlformats.org/officeDocument/2006/relationships/hyperlink" Target="http://www.dal.by/news/99/?p_tr=8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8612" y="730218"/>
            <a:ext cx="8910131" cy="3416320"/>
          </a:xfrm>
          <a:prstGeom prst="rect">
            <a:avLst/>
          </a:prstGeom>
          <a:noFill/>
          <a:effectLst>
            <a:outerShdw blurRad="292100" dist="215900" dir="2820000" algn="tl" rotWithShape="0">
              <a:schemeClr val="tx1">
                <a:alpha val="40000"/>
              </a:schemeClr>
            </a:outerShdw>
            <a:reflection stA="45000" endPos="0" dist="50800" dir="5400000" sy="-100000" algn="bl" rotWithShape="0"/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Использование электронных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образовательных ресурсов</a:t>
            </a:r>
          </a:p>
          <a:p>
            <a:pPr algn="ctr"/>
            <a:r>
              <a:rPr lang="ru-RU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обучении</a:t>
            </a:r>
          </a:p>
          <a:p>
            <a:pPr algn="ctr"/>
            <a:r>
              <a:rPr lang="ru-RU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английскому языку</a:t>
            </a:r>
            <a:endParaRPr lang="ru-RU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6551" y="4938375"/>
            <a:ext cx="432291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Медведева Наталья Валерьевна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у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читель английского языка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466" y="325735"/>
            <a:ext cx="11553804" cy="618630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Мы живем в веке высоких компьютерных технологий, 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электронной культуры. Современный ребенок 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окружен разнообразными компьютерными устройствами.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Поэтому традиционный метод обучения только 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посредством учебника, школьной доски, лекции учителя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становится неактуальным и неэффективным. 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Следовательно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 учителю необходимо владеть 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современными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методиками и новыми 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образовательными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технологиями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чтобы общаться на одном языке с ребёнком.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4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91" y="393918"/>
            <a:ext cx="44613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Электронные</a:t>
            </a:r>
          </a:p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(цифровые)</a:t>
            </a:r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838" y="840451"/>
            <a:ext cx="62568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выраженные при помощи чисел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891" y="2597238"/>
            <a:ext cx="59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Образовательные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1401" y="2274073"/>
            <a:ext cx="5634491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служащие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образования,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содействующие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знаний</a:t>
            </a:r>
            <a:r>
              <a:rPr lang="ru-RU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3279" y="4317296"/>
            <a:ext cx="2643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Ресурсы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3120" y="4230915"/>
            <a:ext cx="609600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возможности,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которым можно прибегнуть при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203" y="325735"/>
            <a:ext cx="7271677" cy="563231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учебная,  методическая,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справочная организационная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другая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информация, необходимая  для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эффективной организации  образовательного процесса, представленную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цифровом виде.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7" y="1828800"/>
            <a:ext cx="5225293" cy="34340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6602" y="466982"/>
            <a:ext cx="10324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Электронные образовательные ресурсы -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47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76094"/>
              </p:ext>
            </p:extLst>
          </p:nvPr>
        </p:nvGraphicFramePr>
        <p:xfrm>
          <a:off x="304800" y="1339427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960"/>
                <a:gridCol w="2316480"/>
                <a:gridCol w="2092960"/>
                <a:gridCol w="2885440"/>
                <a:gridCol w="2062480"/>
              </a:tblGrid>
              <a:tr h="515743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ЭОР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 ЭОР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Технология распространения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Целевое назначение</a:t>
                      </a:r>
                      <a:endParaRPr lang="ru-RU" dirty="0"/>
                    </a:p>
                  </a:txBody>
                  <a:tcPr/>
                </a:tc>
              </a:tr>
              <a:tr h="446435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компьютерный учебник (учебное пособие, текст лекций и т.д.);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электронный справочник;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компьютерный задачник;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компьютерный лабораторный практикум (модели, тренажеры и т.д.);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компьютерная тестирующая система.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программно-методические;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учебно-методические;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обучающие;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вспомогательные 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компьютерные (тестирующие) системы и базы данных тестов.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Текстовой;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графический;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звуковой;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программный;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мультимедийный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локальный ЭОР;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cетевой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 ЭОР;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ЭОР комбинированного распространения - электронное издание, которое может использоваться как в качестве локального, так и в качестве сетевого.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общее среднее;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среднее специальное;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высшее (с разделением по уровням - бакалавр, специалист, магистр);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</a:rPr>
                        <a:t>специалисты (для дополнительного образования).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31425" y="0"/>
            <a:ext cx="7282122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5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Классификация ЭОР</a:t>
            </a:r>
            <a:endParaRPr lang="ru-RU" sz="6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8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7979" y="132080"/>
            <a:ext cx="88090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ЭОР используемые на уроках</a:t>
            </a:r>
          </a:p>
          <a:p>
            <a:pPr algn="ctr"/>
            <a:r>
              <a:rPr lang="ru-RU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английского языка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9" y="2403862"/>
            <a:ext cx="3471545" cy="24906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121" y="5258459"/>
            <a:ext cx="3220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http://school-collection.edu.ru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/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02" y="2410639"/>
            <a:ext cx="3749041" cy="24838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82471" y="5258459"/>
            <a:ext cx="20329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6"/>
              </a:rPr>
              <a:t>http://fcior.edu.ru</a:t>
            </a:r>
            <a:r>
              <a:rPr lang="en-US" dirty="0" smtClean="0">
                <a:solidFill>
                  <a:srgbClr val="002060"/>
                </a:solidFill>
                <a:hlinkClick r:id="rId6"/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9393"/>
          <a:stretch/>
        </p:blipFill>
        <p:spPr>
          <a:xfrm>
            <a:off x="8310881" y="2427436"/>
            <a:ext cx="3566160" cy="24670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67136" y="5258459"/>
            <a:ext cx="19065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http://gia.edu.ru</a:t>
            </a:r>
            <a:r>
              <a:rPr lang="en-US" dirty="0" smtClean="0">
                <a:hlinkClick r:id="rId8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86393" y="5991765"/>
            <a:ext cx="1883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другие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1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83056" y="410978"/>
            <a:ext cx="11188460" cy="60719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1063" y="2459503"/>
            <a:ext cx="839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</a:t>
            </a:r>
            <a:r>
              <a:rPr lang="en-US" sz="2800" dirty="0" smtClean="0">
                <a:hlinkClick r:id="rId3"/>
              </a:rPr>
              <a:t>://school77.tgl.ru/sp/pic/Image/211/12345678.png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1063" y="1733639"/>
            <a:ext cx="6109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http://www.dal.by/news/99/?</a:t>
            </a:r>
            <a:r>
              <a:rPr lang="en-US" sz="2800" dirty="0" smtClean="0">
                <a:hlinkClick r:id="rId4"/>
              </a:rPr>
              <a:t>p_tr=820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6869" y="346055"/>
            <a:ext cx="7960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Использованные ресурсы: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1063" y="3185367"/>
            <a:ext cx="752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www.edu.ru/db/portal/sites/res_page.htm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8109" y="3911231"/>
            <a:ext cx="295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6"/>
              </a:rPr>
              <a:t>http://ege.edu.ru</a:t>
            </a:r>
            <a:r>
              <a:rPr lang="en-US" sz="2800" dirty="0" smtClean="0">
                <a:hlinkClick r:id="rId6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5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292</Words>
  <Application>Microsoft Office PowerPoint</Application>
  <PresentationFormat>Широкоэкранный</PresentationFormat>
  <Paragraphs>72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 grande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Медведева</dc:creator>
  <cp:lastModifiedBy>Наталья Медведева</cp:lastModifiedBy>
  <cp:revision>24</cp:revision>
  <dcterms:created xsi:type="dcterms:W3CDTF">2014-12-23T13:54:00Z</dcterms:created>
  <dcterms:modified xsi:type="dcterms:W3CDTF">2014-12-23T21:38:02Z</dcterms:modified>
</cp:coreProperties>
</file>