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7" r:id="rId2"/>
    <p:sldId id="288" r:id="rId3"/>
    <p:sldId id="289" r:id="rId4"/>
    <p:sldId id="29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0973" autoAdjust="0"/>
  </p:normalViewPr>
  <p:slideViewPr>
    <p:cSldViewPr>
      <p:cViewPr varScale="1">
        <p:scale>
          <a:sx n="67" d="100"/>
          <a:sy n="67" d="100"/>
        </p:scale>
        <p:origin x="-67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55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46CD8C0-1025-4F85-8866-EEE98BFAC74B}" type="datetimeFigureOut">
              <a:rPr lang="ru-RU" smtClean="0"/>
              <a:pPr/>
              <a:t>20.12.2014</a:t>
            </a:fld>
            <a:endParaRPr lang="ru-R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6596D5-7A5D-4EAD-B912-9B89EA387BF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D8C0-1025-4F85-8866-EEE98BFAC74B}" type="datetimeFigureOut">
              <a:rPr lang="ru-RU" smtClean="0"/>
              <a:pPr/>
              <a:t>20.12.2014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596D5-7A5D-4EAD-B912-9B89EA387B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D8C0-1025-4F85-8866-EEE98BFAC74B}" type="datetimeFigureOut">
              <a:rPr lang="ru-RU" smtClean="0"/>
              <a:pPr/>
              <a:t>20.12.2014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76596D5-7A5D-4EAD-B912-9B89EA387B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D8C0-1025-4F85-8866-EEE98BFAC74B}" type="datetimeFigureOut">
              <a:rPr lang="ru-RU" smtClean="0"/>
              <a:pPr/>
              <a:t>20.12.2014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596D5-7A5D-4EAD-B912-9B89EA387BF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6CD8C0-1025-4F85-8866-EEE98BFAC74B}" type="datetimeFigureOut">
              <a:rPr lang="ru-RU" smtClean="0"/>
              <a:pPr/>
              <a:t>20.12.2014</a:t>
            </a:fld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76596D5-7A5D-4EAD-B912-9B89EA387BF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D8C0-1025-4F85-8866-EEE98BFAC74B}" type="datetimeFigureOut">
              <a:rPr lang="ru-RU" smtClean="0"/>
              <a:pPr/>
              <a:t>20.12.2014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596D5-7A5D-4EAD-B912-9B89EA387BF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D8C0-1025-4F85-8866-EEE98BFAC74B}" type="datetimeFigureOut">
              <a:rPr lang="ru-RU" smtClean="0"/>
              <a:pPr/>
              <a:t>20.12.2014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596D5-7A5D-4EAD-B912-9B89EA387BF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D8C0-1025-4F85-8866-EEE98BFAC74B}" type="datetimeFigureOut">
              <a:rPr lang="ru-RU" smtClean="0"/>
              <a:pPr/>
              <a:t>20.12.2014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596D5-7A5D-4EAD-B912-9B89EA387BF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D8C0-1025-4F85-8866-EEE98BFAC74B}" type="datetimeFigureOut">
              <a:rPr lang="ru-RU" smtClean="0"/>
              <a:pPr/>
              <a:t>20.12.2014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596D5-7A5D-4EAD-B912-9B89EA387B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D8C0-1025-4F85-8866-EEE98BFAC74B}" type="datetimeFigureOut">
              <a:rPr lang="ru-RU" smtClean="0"/>
              <a:pPr/>
              <a:t>20.12.2014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6596D5-7A5D-4EAD-B912-9B89EA387BF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D8C0-1025-4F85-8866-EEE98BFAC74B}" type="datetimeFigureOut">
              <a:rPr lang="ru-RU" smtClean="0"/>
              <a:pPr/>
              <a:t>20.12.2014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596D5-7A5D-4EAD-B912-9B89EA387BF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46CD8C0-1025-4F85-8866-EEE98BFAC74B}" type="datetimeFigureOut">
              <a:rPr lang="ru-RU" smtClean="0"/>
              <a:pPr/>
              <a:t>20.12.2014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D76596D5-7A5D-4EAD-B912-9B89EA387B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81260" cy="792088"/>
          </a:xfrm>
        </p:spPr>
        <p:txBody>
          <a:bodyPr/>
          <a:lstStyle/>
          <a:p>
            <a:r>
              <a:rPr lang="ru-RU" sz="2400" dirty="0"/>
              <a:t>Биг </a:t>
            </a:r>
            <a:r>
              <a:rPr lang="ru-RU" sz="2400" dirty="0" smtClean="0"/>
              <a:t>Бен</a:t>
            </a:r>
            <a:endParaRPr lang="ru-RU" sz="2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104" y="1772816"/>
            <a:ext cx="2557376" cy="411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19070"/>
            <a:ext cx="4896544" cy="4806274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Биг Бен — это наиболее узнаваемая достопримечательность Лондона. Вообще Биг Бен является названием самого большого колокола на часах, расположенных в северной части Вестминстерского дворца в Лондоне, хотя название также часто употребляется для обозначения часов или часовой башни в целом. Это часть архитектурного комплекса Вестминстерского дворца. Официальное наименование — «Часовая башня Вестминстерского дворца», также её называют «Башней Св. Стефана». «Биг-Бен» — это само здание и часы вместе с колоколом. Название башни возникло от названия 13-тонного колокола, установленного внутри нее. Биг Бен — это самые большие четырехсторонние часы с колоколами и третья по высоте часовая башня в мире. В мае 2009 года часы отметили свой 150-ый юбилей (часы впервые завели 31 мая) многочисленными торжественными мероприятиями.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283968" y="2198883"/>
            <a:ext cx="3371671" cy="32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171"/>
            <a:ext cx="8229600" cy="1201266"/>
          </a:xfrm>
        </p:spPr>
        <p:txBody>
          <a:bodyPr>
            <a:noAutofit/>
          </a:bodyPr>
          <a:lstStyle/>
          <a:p>
            <a:r>
              <a:rPr lang="ru-RU" sz="2400" dirty="0" smtClean="0"/>
              <a:t>Музей Шерлока Холмса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772816"/>
            <a:ext cx="27363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Музей Шерлока Холмса — самый популярный из частных музеев Лондона. Он посвящен легендарному сыщику Шерлоку Холмсу. Музей открылся в 1990 году и находится по адресу Бейкер-стрит, дом 239, рядом с северной оконечностью улицы Бейкер-стрит в Центральном районе Лондона недалеко от </a:t>
            </a:r>
            <a:r>
              <a:rPr lang="ru-RU" dirty="0" err="1" smtClean="0"/>
              <a:t>Риджентс</a:t>
            </a:r>
            <a:r>
              <a:rPr lang="ru-RU" dirty="0" smtClean="0"/>
              <a:t>-Парк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283968" y="2276872"/>
            <a:ext cx="324036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152128"/>
          </a:xfrm>
        </p:spPr>
        <p:txBody>
          <a:bodyPr>
            <a:noAutofit/>
          </a:bodyPr>
          <a:lstStyle/>
          <a:p>
            <a:r>
              <a:rPr lang="ru-RU" sz="2400" dirty="0" smtClean="0"/>
              <a:t>Тауэрский мост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700808"/>
            <a:ext cx="31683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Тауэркий </a:t>
            </a:r>
            <a:r>
              <a:rPr lang="ru-RU" dirty="0"/>
              <a:t>мост — визитная карточка Лондона, его история тесно связана с находящимся поблизости Тауэром. Своим появлением Тауэрский мост обязан решению парламента, в 1872 году решившего, что городу нужен еще один мост, который бы органично вписался в ансамбль Тауэра, и в то же время был бы разводным, не нарушающим транспортный поток судов, следующих к докам на Темзе.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427984" y="2274839"/>
            <a:ext cx="3024336" cy="281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36815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Уайт-холл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ru-RU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274838"/>
            <a:ext cx="35283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Уайт-холл — это одна из основных дорог в центре Лондона, она ведет на север от Британского парламента в Вестминстер, к Трафальгарской площади. «Уайт-Холл» называют правительственной улицей, так как на ее территории размещены здания основных Ведомств и Министерств Великобритании.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834</TotalTime>
  <Words>296</Words>
  <Application>Microsoft Office PowerPoint</Application>
  <PresentationFormat>Экран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Сетка</vt:lpstr>
      <vt:lpstr>Биг Бен</vt:lpstr>
      <vt:lpstr>Музей Шерлока Холмса </vt:lpstr>
      <vt:lpstr>Тауэрский мост</vt:lpstr>
      <vt:lpstr>Уайт-холл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Соединенное   Королевство</dc:title>
  <dc:creator>Алексей</dc:creator>
  <cp:lastModifiedBy> </cp:lastModifiedBy>
  <cp:revision>127</cp:revision>
  <dcterms:created xsi:type="dcterms:W3CDTF">2013-11-14T10:54:12Z</dcterms:created>
  <dcterms:modified xsi:type="dcterms:W3CDTF">2014-12-20T10:45:19Z</dcterms:modified>
</cp:coreProperties>
</file>