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76" r:id="rId2"/>
    <p:sldId id="257" r:id="rId3"/>
    <p:sldId id="258" r:id="rId4"/>
    <p:sldId id="277" r:id="rId5"/>
    <p:sldId id="278" r:id="rId6"/>
    <p:sldId id="279" r:id="rId7"/>
    <p:sldId id="280" r:id="rId8"/>
    <p:sldId id="281" r:id="rId9"/>
    <p:sldId id="282" r:id="rId10"/>
    <p:sldId id="284"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9" autoAdjust="0"/>
    <p:restoredTop sz="94709" autoAdjust="0"/>
  </p:normalViewPr>
  <p:slideViewPr>
    <p:cSldViewPr>
      <p:cViewPr varScale="1">
        <p:scale>
          <a:sx n="70" d="100"/>
          <a:sy n="70" d="100"/>
        </p:scale>
        <p:origin x="-276" y="-96"/>
      </p:cViewPr>
      <p:guideLst>
        <p:guide orient="horz" pos="2160"/>
        <p:guide pos="2880"/>
      </p:guideLst>
    </p:cSldViewPr>
  </p:slideViewPr>
  <p:outlineViewPr>
    <p:cViewPr>
      <p:scale>
        <a:sx n="33" d="100"/>
        <a:sy n="33" d="100"/>
      </p:scale>
      <p:origin x="240" y="759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fld id="{93809062-F175-4581-B7B5-12B444A2402F}" type="datetimeFigureOut">
              <a:rPr lang="ru-RU" smtClean="0"/>
              <a:pPr>
                <a:defRPr/>
              </a:pPr>
              <a:t>20.12.2014</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ED13C8D4-0F42-43CD-82AD-786176E463D1}"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027C152C-8442-4874-B630-AE486D324CFF}" type="datetimeFigureOut">
              <a:rPr lang="ru-RU" smtClean="0"/>
              <a:pPr>
                <a:defRPr/>
              </a:pPr>
              <a:t>20.12.2014</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C7BC6C87-E022-445B-A718-24340DD6DE0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F825E59D-1E93-4C86-BD5C-15CBDF2557AD}" type="datetimeFigureOut">
              <a:rPr lang="ru-RU" smtClean="0"/>
              <a:pPr>
                <a:defRPr/>
              </a:pPr>
              <a:t>20.12.2014</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32084A7D-00E3-49A3-8E63-5652FDCD2800}"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1E2654D1-2F2A-4AB4-A0BB-DE5CD252342D}" type="datetimeFigureOut">
              <a:rPr lang="ru-RU" smtClean="0"/>
              <a:pPr>
                <a:defRPr/>
              </a:pPr>
              <a:t>20.12.2014</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C67FBD33-9B9D-4B48-A8B3-2099F04FACCE}"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66C845D-5B7D-4B4D-BD6C-1FB9A361C590}" type="datetimeFigureOut">
              <a:rPr lang="ru-RU" smtClean="0"/>
              <a:pPr>
                <a:defRPr/>
              </a:pPr>
              <a:t>20.12.2014</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24DA4BB5-51C1-4829-9012-79C0C0864254}"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2B56A0D6-9966-40AC-BBFD-AD8A69AA751D}" type="datetimeFigureOut">
              <a:rPr lang="ru-RU" smtClean="0"/>
              <a:pPr>
                <a:defRPr/>
              </a:pPr>
              <a:t>20.12.2014</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864C82AB-5A31-4509-838A-8BBF293CADB3}"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fld id="{3AB785DB-3276-40E3-9BB6-EC44BE22C2E3}" type="datetimeFigureOut">
              <a:rPr lang="ru-RU" smtClean="0"/>
              <a:pPr>
                <a:defRPr/>
              </a:pPr>
              <a:t>20.12.2014</a:t>
            </a:fld>
            <a:endParaRPr lang="ru-RU" dirty="0"/>
          </a:p>
        </p:txBody>
      </p:sp>
      <p:sp>
        <p:nvSpPr>
          <p:cNvPr id="8" name="Footer Placeholder 7"/>
          <p:cNvSpPr>
            <a:spLocks noGrp="1"/>
          </p:cNvSpPr>
          <p:nvPr>
            <p:ph type="ftr" sz="quarter" idx="11"/>
          </p:nvPr>
        </p:nvSpPr>
        <p:spPr/>
        <p:txBody>
          <a:bodyPr/>
          <a:lstStyle/>
          <a:p>
            <a:pPr>
              <a:defRPr/>
            </a:pPr>
            <a:endParaRPr lang="ru-RU" dirty="0"/>
          </a:p>
        </p:txBody>
      </p:sp>
      <p:sp>
        <p:nvSpPr>
          <p:cNvPr id="9" name="Slide Number Placeholder 8"/>
          <p:cNvSpPr>
            <a:spLocks noGrp="1"/>
          </p:cNvSpPr>
          <p:nvPr>
            <p:ph type="sldNum" sz="quarter" idx="12"/>
          </p:nvPr>
        </p:nvSpPr>
        <p:spPr/>
        <p:txBody>
          <a:bodyPr/>
          <a:lstStyle/>
          <a:p>
            <a:pPr>
              <a:defRPr/>
            </a:pPr>
            <a:fld id="{ED7C06D8-CD7B-451E-840B-60389F5C9DD0}"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69675927-CEBE-44C9-A42A-AB32FEE5B2FF}" type="datetimeFigureOut">
              <a:rPr lang="ru-RU" smtClean="0"/>
              <a:pPr>
                <a:defRPr/>
              </a:pPr>
              <a:t>20.12.2014</a:t>
            </a:fld>
            <a:endParaRPr lang="ru-RU" dirty="0"/>
          </a:p>
        </p:txBody>
      </p:sp>
      <p:sp>
        <p:nvSpPr>
          <p:cNvPr id="4" name="Footer Placeholder 3"/>
          <p:cNvSpPr>
            <a:spLocks noGrp="1"/>
          </p:cNvSpPr>
          <p:nvPr>
            <p:ph type="ftr" sz="quarter" idx="11"/>
          </p:nvPr>
        </p:nvSpPr>
        <p:spPr/>
        <p:txBody>
          <a:bodyPr/>
          <a:lstStyle/>
          <a:p>
            <a:pPr>
              <a:defRPr/>
            </a:pPr>
            <a:endParaRPr lang="ru-RU" dirty="0"/>
          </a:p>
        </p:txBody>
      </p:sp>
      <p:sp>
        <p:nvSpPr>
          <p:cNvPr id="5" name="Slide Number Placeholder 4"/>
          <p:cNvSpPr>
            <a:spLocks noGrp="1"/>
          </p:cNvSpPr>
          <p:nvPr>
            <p:ph type="sldNum" sz="quarter" idx="12"/>
          </p:nvPr>
        </p:nvSpPr>
        <p:spPr/>
        <p:txBody>
          <a:bodyPr/>
          <a:lstStyle/>
          <a:p>
            <a:pPr>
              <a:defRPr/>
            </a:pPr>
            <a:fld id="{4B5ED7BF-C086-4D1E-9E99-6485393353E3}"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6F7E60-C60C-439F-B5B7-F416329F3485}" type="datetimeFigureOut">
              <a:rPr lang="ru-RU" smtClean="0"/>
              <a:pPr>
                <a:defRPr/>
              </a:pPr>
              <a:t>20.12.2014</a:t>
            </a:fld>
            <a:endParaRPr lang="ru-RU" dirty="0"/>
          </a:p>
        </p:txBody>
      </p:sp>
      <p:sp>
        <p:nvSpPr>
          <p:cNvPr id="3" name="Footer Placeholder 2"/>
          <p:cNvSpPr>
            <a:spLocks noGrp="1"/>
          </p:cNvSpPr>
          <p:nvPr>
            <p:ph type="ftr" sz="quarter" idx="11"/>
          </p:nvPr>
        </p:nvSpPr>
        <p:spPr/>
        <p:txBody>
          <a:bodyPr/>
          <a:lstStyle/>
          <a:p>
            <a:pPr>
              <a:defRPr/>
            </a:pPr>
            <a:endParaRPr lang="ru-RU" dirty="0"/>
          </a:p>
        </p:txBody>
      </p:sp>
      <p:sp>
        <p:nvSpPr>
          <p:cNvPr id="4" name="Slide Number Placeholder 3"/>
          <p:cNvSpPr>
            <a:spLocks noGrp="1"/>
          </p:cNvSpPr>
          <p:nvPr>
            <p:ph type="sldNum" sz="quarter" idx="12"/>
          </p:nvPr>
        </p:nvSpPr>
        <p:spPr/>
        <p:txBody>
          <a:bodyPr/>
          <a:lstStyle/>
          <a:p>
            <a:pPr>
              <a:defRPr/>
            </a:pPr>
            <a:fld id="{2BD999DD-D686-4616-A936-07D0AE40B5FA}"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E91E210B-C962-4538-BE5D-94B19DAF7CBF}" type="datetimeFigureOut">
              <a:rPr lang="ru-RU" smtClean="0"/>
              <a:pPr>
                <a:defRPr/>
              </a:pPr>
              <a:t>20.12.2014</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AED9CBA8-68FD-4A03-9B1F-C2F04E5A2D8C}"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822281DC-7A2D-4B23-AB40-12A318A19C3C}" type="datetimeFigureOut">
              <a:rPr lang="ru-RU" smtClean="0"/>
              <a:pPr>
                <a:defRPr/>
              </a:pPr>
              <a:t>20.12.2014</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514B1C9F-068A-4FBB-BDED-16FFE3E30203}" type="slidenum">
              <a:rPr lang="ru-RU" smtClean="0"/>
              <a:pPr>
                <a:defRPr/>
              </a:pPr>
              <a:t>‹#›</a:t>
            </a:fld>
            <a:endParaRPr lang="ru-RU"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pPr>
              <a:defRPr/>
            </a:pPr>
            <a:fld id="{86F5D564-3F0A-424C-9253-99B9B7B93E84}" type="datetimeFigureOut">
              <a:rPr lang="ru-RU" smtClean="0"/>
              <a:pPr>
                <a:defRPr/>
              </a:pPr>
              <a:t>20.12.2014</a:t>
            </a:fld>
            <a:endParaRPr lang="ru-RU"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pPr>
              <a:defRPr/>
            </a:pPr>
            <a:endParaRPr lang="ru-RU"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pPr>
              <a:defRPr/>
            </a:pPr>
            <a:fld id="{B279AD22-C08C-468D-80C3-997E5F9017FB}" type="slidenum">
              <a:rPr lang="ru-RU" smtClean="0"/>
              <a:pPr>
                <a:defRPr/>
              </a:pPr>
              <a:t>‹#›</a:t>
            </a:fld>
            <a:endParaRPr lang="ru-RU"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style>
          <a:lnRef idx="1">
            <a:schemeClr val="accent6"/>
          </a:lnRef>
          <a:fillRef idx="2">
            <a:schemeClr val="accent6"/>
          </a:fillRef>
          <a:effectRef idx="1">
            <a:schemeClr val="accent6"/>
          </a:effectRef>
          <a:fontRef idx="minor">
            <a:schemeClr val="dk1"/>
          </a:fontRef>
        </p:style>
        <p:txBody>
          <a:bodyPr>
            <a:normAutofit/>
          </a:bodyPr>
          <a:lstStyle/>
          <a:p>
            <a:pPr eaLnBrk="1" fontAlgn="auto" hangingPunct="1">
              <a:spcAft>
                <a:spcPts val="0"/>
              </a:spcAft>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SmText" pitchFamily="18" charset="0"/>
              </a:rPr>
              <a:t>       ST. VALENTINE’S DAY</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Smbd SmText" pitchFamily="18" charset="0"/>
            </a:endParaRPr>
          </a:p>
        </p:txBody>
      </p:sp>
      <p:sp>
        <p:nvSpPr>
          <p:cNvPr id="7" name="Полилиния 6"/>
          <p:cNvSpPr/>
          <p:nvPr/>
        </p:nvSpPr>
        <p:spPr>
          <a:xfrm>
            <a:off x="524070" y="5421086"/>
            <a:ext cx="612710" cy="1268964"/>
          </a:xfrm>
          <a:custGeom>
            <a:avLst/>
            <a:gdLst>
              <a:gd name="connsiteX0" fmla="*/ 334346 w 612710"/>
              <a:gd name="connsiteY0" fmla="*/ 0 h 1268964"/>
              <a:gd name="connsiteX1" fmla="*/ 7775 w 612710"/>
              <a:gd name="connsiteY1" fmla="*/ 1063690 h 1268964"/>
              <a:gd name="connsiteX2" fmla="*/ 287693 w 612710"/>
              <a:gd name="connsiteY2" fmla="*/ 1231641 h 1268964"/>
              <a:gd name="connsiteX3" fmla="*/ 586273 w 612710"/>
              <a:gd name="connsiteY3" fmla="*/ 1082351 h 1268964"/>
              <a:gd name="connsiteX4" fmla="*/ 446314 w 612710"/>
              <a:gd name="connsiteY4" fmla="*/ 755779 h 1268964"/>
              <a:gd name="connsiteX5" fmla="*/ 157065 w 612710"/>
              <a:gd name="connsiteY5" fmla="*/ 783771 h 1268964"/>
              <a:gd name="connsiteX6" fmla="*/ 250371 w 612710"/>
              <a:gd name="connsiteY6" fmla="*/ 970383 h 1268964"/>
              <a:gd name="connsiteX7" fmla="*/ 315685 w 612710"/>
              <a:gd name="connsiteY7" fmla="*/ 970383 h 126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710" h="1268964">
                <a:moveTo>
                  <a:pt x="334346" y="0"/>
                </a:moveTo>
                <a:cubicBezTo>
                  <a:pt x="174948" y="429208"/>
                  <a:pt x="15551" y="858417"/>
                  <a:pt x="7775" y="1063690"/>
                </a:cubicBezTo>
                <a:cubicBezTo>
                  <a:pt x="0" y="1268964"/>
                  <a:pt x="191277" y="1228531"/>
                  <a:pt x="287693" y="1231641"/>
                </a:cubicBezTo>
                <a:cubicBezTo>
                  <a:pt x="384109" y="1234751"/>
                  <a:pt x="559836" y="1161661"/>
                  <a:pt x="586273" y="1082351"/>
                </a:cubicBezTo>
                <a:cubicBezTo>
                  <a:pt x="612710" y="1003041"/>
                  <a:pt x="517849" y="805542"/>
                  <a:pt x="446314" y="755779"/>
                </a:cubicBezTo>
                <a:cubicBezTo>
                  <a:pt x="374779" y="706016"/>
                  <a:pt x="189722" y="748004"/>
                  <a:pt x="157065" y="783771"/>
                </a:cubicBezTo>
                <a:cubicBezTo>
                  <a:pt x="124408" y="819538"/>
                  <a:pt x="223934" y="939281"/>
                  <a:pt x="250371" y="970383"/>
                </a:cubicBezTo>
                <a:cubicBezTo>
                  <a:pt x="276808" y="1001485"/>
                  <a:pt x="296246" y="985934"/>
                  <a:pt x="315685" y="970383"/>
                </a:cubicBezTo>
              </a:path>
            </a:pathLst>
          </a:custGeom>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ru-RU" dirty="0"/>
          </a:p>
        </p:txBody>
      </p:sp>
      <p:sp>
        <p:nvSpPr>
          <p:cNvPr id="8" name="Полилиния 7"/>
          <p:cNvSpPr/>
          <p:nvPr/>
        </p:nvSpPr>
        <p:spPr>
          <a:xfrm>
            <a:off x="1714480" y="4929198"/>
            <a:ext cx="1250302" cy="922176"/>
          </a:xfrm>
          <a:custGeom>
            <a:avLst/>
            <a:gdLst>
              <a:gd name="connsiteX0" fmla="*/ 144625 w 1250302"/>
              <a:gd name="connsiteY0" fmla="*/ 0 h 922176"/>
              <a:gd name="connsiteX1" fmla="*/ 153955 w 1250302"/>
              <a:gd name="connsiteY1" fmla="*/ 298579 h 922176"/>
              <a:gd name="connsiteX2" fmla="*/ 1068355 w 1250302"/>
              <a:gd name="connsiteY2" fmla="*/ 867747 h 922176"/>
              <a:gd name="connsiteX3" fmla="*/ 1245637 w 1250302"/>
              <a:gd name="connsiteY3" fmla="*/ 625151 h 922176"/>
              <a:gd name="connsiteX4" fmla="*/ 1096347 w 1250302"/>
              <a:gd name="connsiteY4" fmla="*/ 317241 h 922176"/>
              <a:gd name="connsiteX5" fmla="*/ 947057 w 1250302"/>
              <a:gd name="connsiteY5" fmla="*/ 513183 h 922176"/>
              <a:gd name="connsiteX6" fmla="*/ 1003041 w 1250302"/>
              <a:gd name="connsiteY6" fmla="*/ 587828 h 922176"/>
              <a:gd name="connsiteX7" fmla="*/ 1059025 w 1250302"/>
              <a:gd name="connsiteY7" fmla="*/ 606490 h 92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302" h="922176">
                <a:moveTo>
                  <a:pt x="144625" y="0"/>
                </a:moveTo>
                <a:cubicBezTo>
                  <a:pt x="72312" y="76977"/>
                  <a:pt x="0" y="153955"/>
                  <a:pt x="153955" y="298579"/>
                </a:cubicBezTo>
                <a:cubicBezTo>
                  <a:pt x="307910" y="443204"/>
                  <a:pt x="886408" y="813318"/>
                  <a:pt x="1068355" y="867747"/>
                </a:cubicBezTo>
                <a:cubicBezTo>
                  <a:pt x="1250302" y="922176"/>
                  <a:pt x="1240972" y="716902"/>
                  <a:pt x="1245637" y="625151"/>
                </a:cubicBezTo>
                <a:cubicBezTo>
                  <a:pt x="1250302" y="533400"/>
                  <a:pt x="1146110" y="335902"/>
                  <a:pt x="1096347" y="317241"/>
                </a:cubicBezTo>
                <a:cubicBezTo>
                  <a:pt x="1046584" y="298580"/>
                  <a:pt x="962608" y="468085"/>
                  <a:pt x="947057" y="513183"/>
                </a:cubicBezTo>
                <a:cubicBezTo>
                  <a:pt x="931506" y="558281"/>
                  <a:pt x="984380" y="572277"/>
                  <a:pt x="1003041" y="587828"/>
                </a:cubicBezTo>
                <a:cubicBezTo>
                  <a:pt x="1021702" y="603379"/>
                  <a:pt x="1059025" y="606490"/>
                  <a:pt x="1059025" y="60649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ru-RU" dirty="0"/>
          </a:p>
        </p:txBody>
      </p:sp>
      <p:sp>
        <p:nvSpPr>
          <p:cNvPr id="10" name="Полилиния 9"/>
          <p:cNvSpPr/>
          <p:nvPr/>
        </p:nvSpPr>
        <p:spPr>
          <a:xfrm>
            <a:off x="5508104" y="5452880"/>
            <a:ext cx="3362380" cy="1072464"/>
          </a:xfrm>
          <a:custGeom>
            <a:avLst/>
            <a:gdLst>
              <a:gd name="connsiteX0" fmla="*/ 1268963 w 1268963"/>
              <a:gd name="connsiteY0" fmla="*/ 0 h 1864568"/>
              <a:gd name="connsiteX1" fmla="*/ 942391 w 1268963"/>
              <a:gd name="connsiteY1" fmla="*/ 1604866 h 1864568"/>
              <a:gd name="connsiteX2" fmla="*/ 289249 w 1268963"/>
              <a:gd name="connsiteY2" fmla="*/ 1558213 h 1864568"/>
              <a:gd name="connsiteX3" fmla="*/ 0 w 1268963"/>
              <a:gd name="connsiteY3" fmla="*/ 1175657 h 1864568"/>
              <a:gd name="connsiteX4" fmla="*/ 289249 w 1268963"/>
              <a:gd name="connsiteY4" fmla="*/ 970384 h 1864568"/>
              <a:gd name="connsiteX5" fmla="*/ 662473 w 1268963"/>
              <a:gd name="connsiteY5" fmla="*/ 1287625 h 1864568"/>
              <a:gd name="connsiteX6" fmla="*/ 513183 w 1268963"/>
              <a:gd name="connsiteY6" fmla="*/ 1371600 h 1864568"/>
              <a:gd name="connsiteX7" fmla="*/ 298579 w 1268963"/>
              <a:gd name="connsiteY7" fmla="*/ 1371600 h 186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963" h="1864568">
                <a:moveTo>
                  <a:pt x="1268963" y="0"/>
                </a:moveTo>
                <a:cubicBezTo>
                  <a:pt x="1187320" y="672582"/>
                  <a:pt x="1105677" y="1345164"/>
                  <a:pt x="942391" y="1604866"/>
                </a:cubicBezTo>
                <a:cubicBezTo>
                  <a:pt x="779105" y="1864568"/>
                  <a:pt x="446314" y="1629748"/>
                  <a:pt x="289249" y="1558213"/>
                </a:cubicBezTo>
                <a:cubicBezTo>
                  <a:pt x="132184" y="1486678"/>
                  <a:pt x="0" y="1273628"/>
                  <a:pt x="0" y="1175657"/>
                </a:cubicBezTo>
                <a:cubicBezTo>
                  <a:pt x="0" y="1077686"/>
                  <a:pt x="178837" y="951723"/>
                  <a:pt x="289249" y="970384"/>
                </a:cubicBezTo>
                <a:cubicBezTo>
                  <a:pt x="399661" y="989045"/>
                  <a:pt x="625151" y="1220756"/>
                  <a:pt x="662473" y="1287625"/>
                </a:cubicBezTo>
                <a:cubicBezTo>
                  <a:pt x="699795" y="1354494"/>
                  <a:pt x="573832" y="1357604"/>
                  <a:pt x="513183" y="1371600"/>
                </a:cubicBezTo>
                <a:cubicBezTo>
                  <a:pt x="452534" y="1385596"/>
                  <a:pt x="375556" y="1378598"/>
                  <a:pt x="298579" y="1371600"/>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r>
              <a:rPr lang="ru-RU" sz="1400" dirty="0" smtClean="0"/>
              <a:t>Автор презентации: Аверинова Ольга Алексеевна учитель английского языка ГБОУ СОШ № 497, г. Санкт-Петербург</a:t>
            </a:r>
            <a:endParaRPr lang="ru-RU" sz="1400" dirty="0"/>
          </a:p>
        </p:txBody>
      </p:sp>
      <p:sp>
        <p:nvSpPr>
          <p:cNvPr id="11" name="Полилиния 10"/>
          <p:cNvSpPr/>
          <p:nvPr/>
        </p:nvSpPr>
        <p:spPr>
          <a:xfrm>
            <a:off x="6429388" y="5214950"/>
            <a:ext cx="1421363" cy="475861"/>
          </a:xfrm>
          <a:custGeom>
            <a:avLst/>
            <a:gdLst>
              <a:gd name="connsiteX0" fmla="*/ 1300065 w 1421363"/>
              <a:gd name="connsiteY0" fmla="*/ 385665 h 475861"/>
              <a:gd name="connsiteX1" fmla="*/ 1216090 w 1421363"/>
              <a:gd name="connsiteY1" fmla="*/ 441649 h 475861"/>
              <a:gd name="connsiteX2" fmla="*/ 68424 w 1421363"/>
              <a:gd name="connsiteY2" fmla="*/ 180392 h 475861"/>
              <a:gd name="connsiteX3" fmla="*/ 805543 w 1421363"/>
              <a:gd name="connsiteY3" fmla="*/ 21771 h 475861"/>
              <a:gd name="connsiteX4" fmla="*/ 721567 w 1421363"/>
              <a:gd name="connsiteY4" fmla="*/ 311020 h 475861"/>
              <a:gd name="connsiteX5" fmla="*/ 497632 w 1421363"/>
              <a:gd name="connsiteY5" fmla="*/ 115078 h 4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363" h="475861">
                <a:moveTo>
                  <a:pt x="1300065" y="385665"/>
                </a:moveTo>
                <a:cubicBezTo>
                  <a:pt x="1360714" y="430763"/>
                  <a:pt x="1421363" y="475861"/>
                  <a:pt x="1216090" y="441649"/>
                </a:cubicBezTo>
                <a:cubicBezTo>
                  <a:pt x="1010817" y="407437"/>
                  <a:pt x="136848" y="250372"/>
                  <a:pt x="68424" y="180392"/>
                </a:cubicBezTo>
                <a:cubicBezTo>
                  <a:pt x="0" y="110412"/>
                  <a:pt x="696686" y="0"/>
                  <a:pt x="805543" y="21771"/>
                </a:cubicBezTo>
                <a:cubicBezTo>
                  <a:pt x="914400" y="43542"/>
                  <a:pt x="772885" y="295469"/>
                  <a:pt x="721567" y="311020"/>
                </a:cubicBezTo>
                <a:cubicBezTo>
                  <a:pt x="670249" y="326571"/>
                  <a:pt x="583940" y="220824"/>
                  <a:pt x="497632" y="115078"/>
                </a:cubicBezTo>
              </a:path>
            </a:pathLst>
          </a:custGeom>
        </p:spPr>
        <p:style>
          <a:lnRef idx="2">
            <a:schemeClr val="accent4"/>
          </a:lnRef>
          <a:fillRef idx="0">
            <a:schemeClr val="accent4"/>
          </a:fillRef>
          <a:effectRef idx="1">
            <a:schemeClr val="accent4"/>
          </a:effectRef>
          <a:fontRef idx="minor">
            <a:schemeClr val="tx1"/>
          </a:fontRef>
        </p:style>
        <p:txBody>
          <a:bodyPr anchor="ctr"/>
          <a:lstStyle/>
          <a:p>
            <a:pPr algn="ctr" fontAlgn="auto">
              <a:spcBef>
                <a:spcPts val="0"/>
              </a:spcBef>
              <a:spcAft>
                <a:spcPts val="0"/>
              </a:spcAft>
              <a:defRPr/>
            </a:pPr>
            <a:endParaRPr lang="ru-RU"/>
          </a:p>
        </p:txBody>
      </p:sp>
      <p:sp>
        <p:nvSpPr>
          <p:cNvPr id="12" name="Сердце 11"/>
          <p:cNvSpPr/>
          <p:nvPr/>
        </p:nvSpPr>
        <p:spPr>
          <a:xfrm rot="1241884">
            <a:off x="192663" y="147867"/>
            <a:ext cx="1071538" cy="1285884"/>
          </a:xfrm>
          <a:prstGeom prst="hear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3" name="Сердце 12"/>
          <p:cNvSpPr/>
          <p:nvPr/>
        </p:nvSpPr>
        <p:spPr>
          <a:xfrm rot="20097178">
            <a:off x="8358214" y="1285860"/>
            <a:ext cx="785786" cy="1000132"/>
          </a:xfrm>
          <a:prstGeom prst="hear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4" name="4-конечная звезда 13"/>
          <p:cNvSpPr/>
          <p:nvPr/>
        </p:nvSpPr>
        <p:spPr>
          <a:xfrm>
            <a:off x="4714876" y="2071678"/>
            <a:ext cx="642942" cy="928694"/>
          </a:xfrm>
          <a:prstGeom prst="star4">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25192">
            <a:off x="458615" y="3073783"/>
            <a:ext cx="2182633" cy="159544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0611">
            <a:off x="6069163" y="3355474"/>
            <a:ext cx="2577836" cy="1626333"/>
          </a:xfrm>
          <a:prstGeom prst="rect">
            <a:avLst/>
          </a:prstGeom>
        </p:spPr>
      </p:pic>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080" y="2128133"/>
            <a:ext cx="2494572" cy="3723241"/>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ердце 32"/>
          <p:cNvSpPr/>
          <p:nvPr/>
        </p:nvSpPr>
        <p:spPr>
          <a:xfrm>
            <a:off x="1285852" y="3071810"/>
            <a:ext cx="500066" cy="285752"/>
          </a:xfrm>
          <a:prstGeom prst="hear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dirty="0"/>
          </a:p>
        </p:txBody>
      </p:sp>
      <p:sp>
        <p:nvSpPr>
          <p:cNvPr id="15" name="Улыбающееся лицо 14"/>
          <p:cNvSpPr/>
          <p:nvPr/>
        </p:nvSpPr>
        <p:spPr>
          <a:xfrm>
            <a:off x="7643834" y="4714884"/>
            <a:ext cx="1500166" cy="1928826"/>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олилиния 9"/>
          <p:cNvSpPr/>
          <p:nvPr/>
        </p:nvSpPr>
        <p:spPr>
          <a:xfrm>
            <a:off x="1516380" y="4715256"/>
            <a:ext cx="1062228" cy="1543812"/>
          </a:xfrm>
          <a:custGeom>
            <a:avLst/>
            <a:gdLst>
              <a:gd name="connsiteX0" fmla="*/ 38100 w 1062228"/>
              <a:gd name="connsiteY0" fmla="*/ 533400 h 1543812"/>
              <a:gd name="connsiteX1" fmla="*/ 74676 w 1062228"/>
              <a:gd name="connsiteY1" fmla="*/ 304800 h 1543812"/>
              <a:gd name="connsiteX2" fmla="*/ 486156 w 1062228"/>
              <a:gd name="connsiteY2" fmla="*/ 21336 h 1543812"/>
              <a:gd name="connsiteX3" fmla="*/ 605028 w 1062228"/>
              <a:gd name="connsiteY3" fmla="*/ 432816 h 1543812"/>
              <a:gd name="connsiteX4" fmla="*/ 513588 w 1062228"/>
              <a:gd name="connsiteY4" fmla="*/ 789432 h 1543812"/>
              <a:gd name="connsiteX5" fmla="*/ 559308 w 1062228"/>
              <a:gd name="connsiteY5" fmla="*/ 1374648 h 1543812"/>
              <a:gd name="connsiteX6" fmla="*/ 833628 w 1062228"/>
              <a:gd name="connsiteY6" fmla="*/ 1539240 h 1543812"/>
              <a:gd name="connsiteX7" fmla="*/ 1053084 w 1062228"/>
              <a:gd name="connsiteY7" fmla="*/ 1347216 h 1543812"/>
              <a:gd name="connsiteX8" fmla="*/ 888492 w 1062228"/>
              <a:gd name="connsiteY8" fmla="*/ 1219200 h 1543812"/>
              <a:gd name="connsiteX9" fmla="*/ 833628 w 1062228"/>
              <a:gd name="connsiteY9" fmla="*/ 1356360 h 1543812"/>
              <a:gd name="connsiteX10" fmla="*/ 842772 w 1062228"/>
              <a:gd name="connsiteY10" fmla="*/ 1365504 h 154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228" h="1543812">
                <a:moveTo>
                  <a:pt x="38100" y="533400"/>
                </a:moveTo>
                <a:cubicBezTo>
                  <a:pt x="19050" y="461772"/>
                  <a:pt x="0" y="390144"/>
                  <a:pt x="74676" y="304800"/>
                </a:cubicBezTo>
                <a:cubicBezTo>
                  <a:pt x="149352" y="219456"/>
                  <a:pt x="397764" y="0"/>
                  <a:pt x="486156" y="21336"/>
                </a:cubicBezTo>
                <a:cubicBezTo>
                  <a:pt x="574548" y="42672"/>
                  <a:pt x="600456" y="304800"/>
                  <a:pt x="605028" y="432816"/>
                </a:cubicBezTo>
                <a:cubicBezTo>
                  <a:pt x="609600" y="560832"/>
                  <a:pt x="521208" y="632460"/>
                  <a:pt x="513588" y="789432"/>
                </a:cubicBezTo>
                <a:cubicBezTo>
                  <a:pt x="505968" y="946404"/>
                  <a:pt x="505968" y="1249680"/>
                  <a:pt x="559308" y="1374648"/>
                </a:cubicBezTo>
                <a:cubicBezTo>
                  <a:pt x="612648" y="1499616"/>
                  <a:pt x="751332" y="1543812"/>
                  <a:pt x="833628" y="1539240"/>
                </a:cubicBezTo>
                <a:cubicBezTo>
                  <a:pt x="915924" y="1534668"/>
                  <a:pt x="1043940" y="1400556"/>
                  <a:pt x="1053084" y="1347216"/>
                </a:cubicBezTo>
                <a:cubicBezTo>
                  <a:pt x="1062228" y="1293876"/>
                  <a:pt x="925068" y="1217676"/>
                  <a:pt x="888492" y="1219200"/>
                </a:cubicBezTo>
                <a:cubicBezTo>
                  <a:pt x="851916" y="1220724"/>
                  <a:pt x="841248" y="1331976"/>
                  <a:pt x="833628" y="1356360"/>
                </a:cubicBezTo>
                <a:cubicBezTo>
                  <a:pt x="826008" y="1380744"/>
                  <a:pt x="834390" y="1373124"/>
                  <a:pt x="842772" y="1365504"/>
                </a:cubicBez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ru-RU" dirty="0"/>
          </a:p>
        </p:txBody>
      </p:sp>
      <p:sp>
        <p:nvSpPr>
          <p:cNvPr id="12" name="Полилиния 11"/>
          <p:cNvSpPr/>
          <p:nvPr/>
        </p:nvSpPr>
        <p:spPr>
          <a:xfrm>
            <a:off x="1618488" y="4978908"/>
            <a:ext cx="722376" cy="1309116"/>
          </a:xfrm>
          <a:custGeom>
            <a:avLst/>
            <a:gdLst>
              <a:gd name="connsiteX0" fmla="*/ 0 w 722376"/>
              <a:gd name="connsiteY0" fmla="*/ 269748 h 1309116"/>
              <a:gd name="connsiteX1" fmla="*/ 384048 w 722376"/>
              <a:gd name="connsiteY1" fmla="*/ 77724 h 1309116"/>
              <a:gd name="connsiteX2" fmla="*/ 502920 w 722376"/>
              <a:gd name="connsiteY2" fmla="*/ 736092 h 1309116"/>
              <a:gd name="connsiteX3" fmla="*/ 502920 w 722376"/>
              <a:gd name="connsiteY3" fmla="*/ 973836 h 1309116"/>
              <a:gd name="connsiteX4" fmla="*/ 512064 w 722376"/>
              <a:gd name="connsiteY4" fmla="*/ 1138428 h 1309116"/>
              <a:gd name="connsiteX5" fmla="*/ 630936 w 722376"/>
              <a:gd name="connsiteY5" fmla="*/ 1284732 h 1309116"/>
              <a:gd name="connsiteX6" fmla="*/ 722376 w 722376"/>
              <a:gd name="connsiteY6" fmla="*/ 1284732 h 13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376" h="1309116">
                <a:moveTo>
                  <a:pt x="0" y="269748"/>
                </a:moveTo>
                <a:cubicBezTo>
                  <a:pt x="150114" y="134874"/>
                  <a:pt x="300228" y="0"/>
                  <a:pt x="384048" y="77724"/>
                </a:cubicBezTo>
                <a:cubicBezTo>
                  <a:pt x="467868" y="155448"/>
                  <a:pt x="483108" y="586740"/>
                  <a:pt x="502920" y="736092"/>
                </a:cubicBezTo>
                <a:cubicBezTo>
                  <a:pt x="522732" y="885444"/>
                  <a:pt x="501396" y="906780"/>
                  <a:pt x="502920" y="973836"/>
                </a:cubicBezTo>
                <a:cubicBezTo>
                  <a:pt x="504444" y="1040892"/>
                  <a:pt x="490728" y="1086612"/>
                  <a:pt x="512064" y="1138428"/>
                </a:cubicBezTo>
                <a:cubicBezTo>
                  <a:pt x="533400" y="1190244"/>
                  <a:pt x="595884" y="1260348"/>
                  <a:pt x="630936" y="1284732"/>
                </a:cubicBezTo>
                <a:cubicBezTo>
                  <a:pt x="665988" y="1309116"/>
                  <a:pt x="694182" y="1296924"/>
                  <a:pt x="722376" y="1284732"/>
                </a:cubicBez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ru-RU" dirty="0"/>
          </a:p>
        </p:txBody>
      </p:sp>
      <p:sp>
        <p:nvSpPr>
          <p:cNvPr id="4" name="Улыбающееся лицо 3"/>
          <p:cNvSpPr/>
          <p:nvPr/>
        </p:nvSpPr>
        <p:spPr>
          <a:xfrm>
            <a:off x="142844" y="5143512"/>
            <a:ext cx="1857388" cy="1500198"/>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a:xfrm>
            <a:off x="571472" y="357166"/>
            <a:ext cx="8158162" cy="1143000"/>
          </a:xfrm>
        </p:spPr>
        <p:style>
          <a:lnRef idx="1">
            <a:schemeClr val="accent6"/>
          </a:lnRef>
          <a:fillRef idx="3">
            <a:schemeClr val="accent6"/>
          </a:fillRef>
          <a:effectRef idx="2">
            <a:schemeClr val="accent6"/>
          </a:effectRef>
          <a:fontRef idx="minor">
            <a:schemeClr val="lt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en-US"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no Pro Caption" pitchFamily="18" charset="0"/>
              </a:rPr>
              <a:t>             </a:t>
            </a:r>
            <a:r>
              <a:rPr lang="en-US" sz="4800" b="1" dirty="0" smtClean="0">
                <a:ln/>
                <a:solidFill>
                  <a:schemeClr val="accent5">
                    <a:tint val="50000"/>
                    <a:satMod val="180000"/>
                  </a:schemeClr>
                </a:solidFill>
                <a:latin typeface="Trajan Pro" pitchFamily="18" charset="0"/>
              </a:rPr>
              <a:t>True or False?</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Содержимое 2"/>
          <p:cNvSpPr>
            <a:spLocks noGrp="1"/>
          </p:cNvSpPr>
          <p:nvPr>
            <p:ph idx="1"/>
          </p:nvPr>
        </p:nvSpPr>
        <p:spPr>
          <a:xfrm>
            <a:off x="1214438" y="1928813"/>
            <a:ext cx="7072312" cy="40005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smtClean="0"/>
              <a:t>St. Valentine’s Day is 14 February.    (True) </a:t>
            </a:r>
          </a:p>
          <a:p>
            <a:pPr marL="274320" indent="-274320" eaLnBrk="1" fontAlgn="auto" hangingPunct="1">
              <a:spcAft>
                <a:spcPts val="0"/>
              </a:spcAft>
              <a:buClr>
                <a:schemeClr val="accent3"/>
              </a:buClr>
              <a:buFont typeface="Wingdings 2"/>
              <a:buChar char=""/>
              <a:defRPr/>
            </a:pPr>
            <a:r>
              <a:rPr lang="en-US" sz="2800" dirty="0" smtClean="0"/>
              <a:t>This is the festival of flowers and spring.   (False)</a:t>
            </a:r>
          </a:p>
          <a:p>
            <a:pPr marL="274320" indent="-274320" eaLnBrk="1" fontAlgn="auto" hangingPunct="1">
              <a:spcAft>
                <a:spcPts val="0"/>
              </a:spcAft>
              <a:buClr>
                <a:schemeClr val="accent3"/>
              </a:buClr>
              <a:buFont typeface="Wingdings 2"/>
              <a:buChar char=""/>
              <a:defRPr/>
            </a:pPr>
            <a:r>
              <a:rPr lang="en-US" sz="2800" dirty="0" smtClean="0"/>
              <a:t>One of the earliest popular symbols of the day is Cupid.    (True)</a:t>
            </a:r>
          </a:p>
          <a:p>
            <a:pPr marL="274320" indent="-274320" eaLnBrk="1" fontAlgn="auto" hangingPunct="1">
              <a:spcAft>
                <a:spcPts val="0"/>
              </a:spcAft>
              <a:buClr>
                <a:schemeClr val="accent3"/>
              </a:buClr>
              <a:buFont typeface="Wingdings 2"/>
              <a:buChar char=""/>
              <a:defRPr/>
            </a:pPr>
            <a:r>
              <a:rPr lang="en-US" sz="2800" dirty="0" smtClean="0"/>
              <a:t>People of all ages love to send and receive telegrammes on St. Valentine’s Day.    (False)</a:t>
            </a:r>
          </a:p>
          <a:p>
            <a:pPr marL="274320" indent="-274320" eaLnBrk="1" fontAlgn="auto" hangingPunct="1">
              <a:spcAft>
                <a:spcPts val="0"/>
              </a:spcAft>
              <a:buClr>
                <a:schemeClr val="accent3"/>
              </a:buClr>
              <a:buFont typeface="Wingdings 2"/>
              <a:buChar char=""/>
              <a:defRPr/>
            </a:pPr>
            <a:r>
              <a:rPr lang="en-US" sz="2800" dirty="0" smtClean="0"/>
              <a:t>You  can sign St. Valentine card “Your Secret  Admirer”.   (True)</a:t>
            </a:r>
          </a:p>
          <a:p>
            <a:pPr marL="274320" indent="-274320" eaLnBrk="1" fontAlgn="auto" hangingPunct="1">
              <a:spcAft>
                <a:spcPts val="0"/>
              </a:spcAft>
              <a:buClr>
                <a:schemeClr val="accent3"/>
              </a:buClr>
              <a:buFont typeface="Wingdings 2"/>
              <a:buChar char=""/>
              <a:defRPr/>
            </a:pPr>
            <a:endParaRPr lang="ru-RU" sz="2800" dirty="0"/>
          </a:p>
        </p:txBody>
      </p:sp>
      <p:sp>
        <p:nvSpPr>
          <p:cNvPr id="5" name="Хорда 4"/>
          <p:cNvSpPr/>
          <p:nvPr/>
        </p:nvSpPr>
        <p:spPr>
          <a:xfrm rot="6002027">
            <a:off x="1037466" y="5611685"/>
            <a:ext cx="642942" cy="324870"/>
          </a:xfrm>
          <a:prstGeom prst="chord">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6" name="Хорда 5"/>
          <p:cNvSpPr/>
          <p:nvPr/>
        </p:nvSpPr>
        <p:spPr>
          <a:xfrm rot="5980672">
            <a:off x="318839" y="5658834"/>
            <a:ext cx="1122517" cy="434732"/>
          </a:xfrm>
          <a:prstGeom prst="chord">
            <a:avLst>
              <a:gd name="adj1" fmla="val 2700000"/>
              <a:gd name="adj2" fmla="val 1606048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7" name="Полилиния 6"/>
          <p:cNvSpPr/>
          <p:nvPr/>
        </p:nvSpPr>
        <p:spPr>
          <a:xfrm>
            <a:off x="642938" y="6143625"/>
            <a:ext cx="896937" cy="447675"/>
          </a:xfrm>
          <a:custGeom>
            <a:avLst/>
            <a:gdLst>
              <a:gd name="connsiteX0" fmla="*/ 1524 w 897636"/>
              <a:gd name="connsiteY0" fmla="*/ 82296 h 448056"/>
              <a:gd name="connsiteX1" fmla="*/ 348996 w 897636"/>
              <a:gd name="connsiteY1" fmla="*/ 9144 h 448056"/>
              <a:gd name="connsiteX2" fmla="*/ 431292 w 897636"/>
              <a:gd name="connsiteY2" fmla="*/ 27432 h 448056"/>
              <a:gd name="connsiteX3" fmla="*/ 568452 w 897636"/>
              <a:gd name="connsiteY3" fmla="*/ 18288 h 448056"/>
              <a:gd name="connsiteX4" fmla="*/ 687324 w 897636"/>
              <a:gd name="connsiteY4" fmla="*/ 45720 h 448056"/>
              <a:gd name="connsiteX5" fmla="*/ 815340 w 897636"/>
              <a:gd name="connsiteY5" fmla="*/ 118872 h 448056"/>
              <a:gd name="connsiteX6" fmla="*/ 870204 w 897636"/>
              <a:gd name="connsiteY6" fmla="*/ 128016 h 448056"/>
              <a:gd name="connsiteX7" fmla="*/ 650748 w 897636"/>
              <a:gd name="connsiteY7" fmla="*/ 265176 h 448056"/>
              <a:gd name="connsiteX8" fmla="*/ 339852 w 897636"/>
              <a:gd name="connsiteY8" fmla="*/ 420624 h 448056"/>
              <a:gd name="connsiteX9" fmla="*/ 1524 w 897636"/>
              <a:gd name="connsiteY9" fmla="*/ 82296 h 4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636" h="448056">
                <a:moveTo>
                  <a:pt x="1524" y="82296"/>
                </a:moveTo>
                <a:cubicBezTo>
                  <a:pt x="3048" y="13716"/>
                  <a:pt x="277368" y="18288"/>
                  <a:pt x="348996" y="9144"/>
                </a:cubicBezTo>
                <a:cubicBezTo>
                  <a:pt x="420624" y="0"/>
                  <a:pt x="394716" y="25908"/>
                  <a:pt x="431292" y="27432"/>
                </a:cubicBezTo>
                <a:cubicBezTo>
                  <a:pt x="467868" y="28956"/>
                  <a:pt x="525780" y="15240"/>
                  <a:pt x="568452" y="18288"/>
                </a:cubicBezTo>
                <a:cubicBezTo>
                  <a:pt x="611124" y="21336"/>
                  <a:pt x="646176" y="28956"/>
                  <a:pt x="687324" y="45720"/>
                </a:cubicBezTo>
                <a:cubicBezTo>
                  <a:pt x="728472" y="62484"/>
                  <a:pt x="784860" y="105156"/>
                  <a:pt x="815340" y="118872"/>
                </a:cubicBezTo>
                <a:cubicBezTo>
                  <a:pt x="845820" y="132588"/>
                  <a:pt x="897636" y="103632"/>
                  <a:pt x="870204" y="128016"/>
                </a:cubicBezTo>
                <a:cubicBezTo>
                  <a:pt x="842772" y="152400"/>
                  <a:pt x="739140" y="216408"/>
                  <a:pt x="650748" y="265176"/>
                </a:cubicBezTo>
                <a:cubicBezTo>
                  <a:pt x="562356" y="313944"/>
                  <a:pt x="455676" y="448056"/>
                  <a:pt x="339852" y="420624"/>
                </a:cubicBezTo>
                <a:cubicBezTo>
                  <a:pt x="224028" y="393192"/>
                  <a:pt x="0" y="150876"/>
                  <a:pt x="1524" y="82296"/>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ru-RU" dirty="0"/>
          </a:p>
        </p:txBody>
      </p:sp>
      <p:sp>
        <p:nvSpPr>
          <p:cNvPr id="8" name="Овал 7"/>
          <p:cNvSpPr/>
          <p:nvPr/>
        </p:nvSpPr>
        <p:spPr>
          <a:xfrm>
            <a:off x="1357313" y="5643563"/>
            <a:ext cx="142875" cy="1428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dirty="0"/>
          </a:p>
        </p:txBody>
      </p:sp>
      <p:sp>
        <p:nvSpPr>
          <p:cNvPr id="9" name="Овал 8"/>
          <p:cNvSpPr/>
          <p:nvPr/>
        </p:nvSpPr>
        <p:spPr>
          <a:xfrm>
            <a:off x="857250" y="5643563"/>
            <a:ext cx="214313" cy="1428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dirty="0"/>
          </a:p>
        </p:txBody>
      </p:sp>
      <p:sp>
        <p:nvSpPr>
          <p:cNvPr id="11" name="Полилиния 10"/>
          <p:cNvSpPr/>
          <p:nvPr/>
        </p:nvSpPr>
        <p:spPr>
          <a:xfrm>
            <a:off x="-36576" y="4680204"/>
            <a:ext cx="813816" cy="2106168"/>
          </a:xfrm>
          <a:custGeom>
            <a:avLst/>
            <a:gdLst>
              <a:gd name="connsiteX0" fmla="*/ 813816 w 813816"/>
              <a:gd name="connsiteY0" fmla="*/ 486156 h 2106168"/>
              <a:gd name="connsiteX1" fmla="*/ 576072 w 813816"/>
              <a:gd name="connsiteY1" fmla="*/ 65532 h 2106168"/>
              <a:gd name="connsiteX2" fmla="*/ 329184 w 813816"/>
              <a:gd name="connsiteY2" fmla="*/ 92964 h 2106168"/>
              <a:gd name="connsiteX3" fmla="*/ 146304 w 813816"/>
              <a:gd name="connsiteY3" fmla="*/ 358140 h 2106168"/>
              <a:gd name="connsiteX4" fmla="*/ 137160 w 813816"/>
              <a:gd name="connsiteY4" fmla="*/ 797052 h 2106168"/>
              <a:gd name="connsiteX5" fmla="*/ 137160 w 813816"/>
              <a:gd name="connsiteY5" fmla="*/ 1235964 h 2106168"/>
              <a:gd name="connsiteX6" fmla="*/ 164592 w 813816"/>
              <a:gd name="connsiteY6" fmla="*/ 1757172 h 2106168"/>
              <a:gd name="connsiteX7" fmla="*/ 137160 w 813816"/>
              <a:gd name="connsiteY7" fmla="*/ 1985772 h 2106168"/>
              <a:gd name="connsiteX8" fmla="*/ 18288 w 813816"/>
              <a:gd name="connsiteY8" fmla="*/ 2086356 h 2106168"/>
              <a:gd name="connsiteX9" fmla="*/ 27432 w 813816"/>
              <a:gd name="connsiteY9" fmla="*/ 1866900 h 2106168"/>
              <a:gd name="connsiteX10" fmla="*/ 155448 w 813816"/>
              <a:gd name="connsiteY10" fmla="*/ 1839468 h 21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816" h="2106168">
                <a:moveTo>
                  <a:pt x="813816" y="486156"/>
                </a:moveTo>
                <a:cubicBezTo>
                  <a:pt x="735330" y="308610"/>
                  <a:pt x="656844" y="131064"/>
                  <a:pt x="576072" y="65532"/>
                </a:cubicBezTo>
                <a:cubicBezTo>
                  <a:pt x="495300" y="0"/>
                  <a:pt x="400812" y="44196"/>
                  <a:pt x="329184" y="92964"/>
                </a:cubicBezTo>
                <a:cubicBezTo>
                  <a:pt x="257556" y="141732"/>
                  <a:pt x="178308" y="240792"/>
                  <a:pt x="146304" y="358140"/>
                </a:cubicBezTo>
                <a:cubicBezTo>
                  <a:pt x="114300" y="475488"/>
                  <a:pt x="138684" y="650748"/>
                  <a:pt x="137160" y="797052"/>
                </a:cubicBezTo>
                <a:cubicBezTo>
                  <a:pt x="135636" y="943356"/>
                  <a:pt x="132588" y="1075944"/>
                  <a:pt x="137160" y="1235964"/>
                </a:cubicBezTo>
                <a:cubicBezTo>
                  <a:pt x="141732" y="1395984"/>
                  <a:pt x="164592" y="1632204"/>
                  <a:pt x="164592" y="1757172"/>
                </a:cubicBezTo>
                <a:cubicBezTo>
                  <a:pt x="164592" y="1882140"/>
                  <a:pt x="161544" y="1930908"/>
                  <a:pt x="137160" y="1985772"/>
                </a:cubicBezTo>
                <a:cubicBezTo>
                  <a:pt x="112776" y="2040636"/>
                  <a:pt x="36576" y="2106168"/>
                  <a:pt x="18288" y="2086356"/>
                </a:cubicBezTo>
                <a:cubicBezTo>
                  <a:pt x="0" y="2066544"/>
                  <a:pt x="4572" y="1908048"/>
                  <a:pt x="27432" y="1866900"/>
                </a:cubicBezTo>
                <a:cubicBezTo>
                  <a:pt x="50292" y="1825752"/>
                  <a:pt x="132588" y="1840992"/>
                  <a:pt x="155448" y="1839468"/>
                </a:cubicBez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ru-RU" dirty="0"/>
          </a:p>
        </p:txBody>
      </p:sp>
      <p:sp>
        <p:nvSpPr>
          <p:cNvPr id="13" name="Полилиния 12"/>
          <p:cNvSpPr/>
          <p:nvPr/>
        </p:nvSpPr>
        <p:spPr>
          <a:xfrm>
            <a:off x="33528" y="4965192"/>
            <a:ext cx="679704" cy="923544"/>
          </a:xfrm>
          <a:custGeom>
            <a:avLst/>
            <a:gdLst>
              <a:gd name="connsiteX0" fmla="*/ 679704 w 679704"/>
              <a:gd name="connsiteY0" fmla="*/ 237744 h 923544"/>
              <a:gd name="connsiteX1" fmla="*/ 633984 w 679704"/>
              <a:gd name="connsiteY1" fmla="*/ 128016 h 923544"/>
              <a:gd name="connsiteX2" fmla="*/ 478536 w 679704"/>
              <a:gd name="connsiteY2" fmla="*/ 27432 h 923544"/>
              <a:gd name="connsiteX3" fmla="*/ 304800 w 679704"/>
              <a:gd name="connsiteY3" fmla="*/ 45720 h 923544"/>
              <a:gd name="connsiteX4" fmla="*/ 39624 w 679704"/>
              <a:gd name="connsiteY4" fmla="*/ 301752 h 923544"/>
              <a:gd name="connsiteX5" fmla="*/ 67056 w 679704"/>
              <a:gd name="connsiteY5" fmla="*/ 740664 h 923544"/>
              <a:gd name="connsiteX6" fmla="*/ 67056 w 679704"/>
              <a:gd name="connsiteY6" fmla="*/ 886968 h 923544"/>
              <a:gd name="connsiteX7" fmla="*/ 67056 w 679704"/>
              <a:gd name="connsiteY7" fmla="*/ 923544 h 9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704" h="923544">
                <a:moveTo>
                  <a:pt x="679704" y="237744"/>
                </a:moveTo>
                <a:cubicBezTo>
                  <a:pt x="673608" y="200406"/>
                  <a:pt x="667512" y="163068"/>
                  <a:pt x="633984" y="128016"/>
                </a:cubicBezTo>
                <a:cubicBezTo>
                  <a:pt x="600456" y="92964"/>
                  <a:pt x="533400" y="41148"/>
                  <a:pt x="478536" y="27432"/>
                </a:cubicBezTo>
                <a:cubicBezTo>
                  <a:pt x="423672" y="13716"/>
                  <a:pt x="377952" y="0"/>
                  <a:pt x="304800" y="45720"/>
                </a:cubicBezTo>
                <a:cubicBezTo>
                  <a:pt x="231648" y="91440"/>
                  <a:pt x="79248" y="185928"/>
                  <a:pt x="39624" y="301752"/>
                </a:cubicBezTo>
                <a:cubicBezTo>
                  <a:pt x="0" y="417576"/>
                  <a:pt x="62484" y="643128"/>
                  <a:pt x="67056" y="740664"/>
                </a:cubicBezTo>
                <a:cubicBezTo>
                  <a:pt x="71628" y="838200"/>
                  <a:pt x="67056" y="886968"/>
                  <a:pt x="67056" y="886968"/>
                </a:cubicBezTo>
                <a:lnTo>
                  <a:pt x="67056" y="923544"/>
                </a:ln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ru-RU" dirty="0"/>
          </a:p>
        </p:txBody>
      </p:sp>
      <p:sp>
        <p:nvSpPr>
          <p:cNvPr id="14" name="Полилиния 13"/>
          <p:cNvSpPr/>
          <p:nvPr/>
        </p:nvSpPr>
        <p:spPr>
          <a:xfrm>
            <a:off x="630238" y="6151563"/>
            <a:ext cx="1000125" cy="184150"/>
          </a:xfrm>
          <a:custGeom>
            <a:avLst/>
            <a:gdLst>
              <a:gd name="connsiteX0" fmla="*/ 0 w 999744"/>
              <a:gd name="connsiteY0" fmla="*/ 57912 h 184404"/>
              <a:gd name="connsiteX1" fmla="*/ 338328 w 999744"/>
              <a:gd name="connsiteY1" fmla="*/ 167640 h 184404"/>
              <a:gd name="connsiteX2" fmla="*/ 621792 w 999744"/>
              <a:gd name="connsiteY2" fmla="*/ 158496 h 184404"/>
              <a:gd name="connsiteX3" fmla="*/ 941832 w 999744"/>
              <a:gd name="connsiteY3" fmla="*/ 76200 h 184404"/>
              <a:gd name="connsiteX4" fmla="*/ 960120 w 999744"/>
              <a:gd name="connsiteY4" fmla="*/ 57912 h 184404"/>
              <a:gd name="connsiteX5" fmla="*/ 996696 w 999744"/>
              <a:gd name="connsiteY5" fmla="*/ 3048 h 184404"/>
              <a:gd name="connsiteX6" fmla="*/ 978408 w 999744"/>
              <a:gd name="connsiteY6" fmla="*/ 39624 h 1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184404">
                <a:moveTo>
                  <a:pt x="0" y="57912"/>
                </a:moveTo>
                <a:cubicBezTo>
                  <a:pt x="117348" y="104394"/>
                  <a:pt x="234696" y="150876"/>
                  <a:pt x="338328" y="167640"/>
                </a:cubicBezTo>
                <a:cubicBezTo>
                  <a:pt x="441960" y="184404"/>
                  <a:pt x="521208" y="173736"/>
                  <a:pt x="621792" y="158496"/>
                </a:cubicBezTo>
                <a:cubicBezTo>
                  <a:pt x="722376" y="143256"/>
                  <a:pt x="885444" y="92964"/>
                  <a:pt x="941832" y="76200"/>
                </a:cubicBezTo>
                <a:cubicBezTo>
                  <a:pt x="998220" y="59436"/>
                  <a:pt x="950976" y="70104"/>
                  <a:pt x="960120" y="57912"/>
                </a:cubicBezTo>
                <a:cubicBezTo>
                  <a:pt x="969264" y="45720"/>
                  <a:pt x="993648" y="6096"/>
                  <a:pt x="996696" y="3048"/>
                </a:cubicBezTo>
                <a:cubicBezTo>
                  <a:pt x="999744" y="0"/>
                  <a:pt x="989076" y="19812"/>
                  <a:pt x="978408" y="39624"/>
                </a:cubicBez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16" name="Хорда 15"/>
          <p:cNvSpPr/>
          <p:nvPr/>
        </p:nvSpPr>
        <p:spPr>
          <a:xfrm rot="6164859">
            <a:off x="7531269" y="5488544"/>
            <a:ext cx="1285884" cy="357190"/>
          </a:xfrm>
          <a:prstGeom prst="chord">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17" name="Хорда 16"/>
          <p:cNvSpPr/>
          <p:nvPr/>
        </p:nvSpPr>
        <p:spPr>
          <a:xfrm rot="5400000">
            <a:off x="8036743" y="5464983"/>
            <a:ext cx="1071570" cy="285752"/>
          </a:xfrm>
          <a:prstGeom prst="chord">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18" name="Овал 17"/>
          <p:cNvSpPr/>
          <p:nvPr/>
        </p:nvSpPr>
        <p:spPr>
          <a:xfrm>
            <a:off x="8429625" y="5429250"/>
            <a:ext cx="142875" cy="1428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ru-RU" dirty="0"/>
          </a:p>
        </p:txBody>
      </p:sp>
      <p:sp>
        <p:nvSpPr>
          <p:cNvPr id="19" name="Овал 18"/>
          <p:cNvSpPr/>
          <p:nvPr/>
        </p:nvSpPr>
        <p:spPr>
          <a:xfrm>
            <a:off x="8072438" y="5500688"/>
            <a:ext cx="142875" cy="1428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ru-RU" dirty="0"/>
          </a:p>
        </p:txBody>
      </p:sp>
      <p:sp>
        <p:nvSpPr>
          <p:cNvPr id="23" name="Полилиния 22"/>
          <p:cNvSpPr/>
          <p:nvPr/>
        </p:nvSpPr>
        <p:spPr>
          <a:xfrm rot="1041898">
            <a:off x="7988300" y="5962650"/>
            <a:ext cx="779463" cy="508000"/>
          </a:xfrm>
          <a:custGeom>
            <a:avLst/>
            <a:gdLst>
              <a:gd name="connsiteX0" fmla="*/ 12192 w 780288"/>
              <a:gd name="connsiteY0" fmla="*/ 231648 h 507492"/>
              <a:gd name="connsiteX1" fmla="*/ 341376 w 780288"/>
              <a:gd name="connsiteY1" fmla="*/ 286512 h 507492"/>
              <a:gd name="connsiteX2" fmla="*/ 423672 w 780288"/>
              <a:gd name="connsiteY2" fmla="*/ 286512 h 507492"/>
              <a:gd name="connsiteX3" fmla="*/ 688848 w 780288"/>
              <a:gd name="connsiteY3" fmla="*/ 204216 h 507492"/>
              <a:gd name="connsiteX4" fmla="*/ 762000 w 780288"/>
              <a:gd name="connsiteY4" fmla="*/ 39624 h 507492"/>
              <a:gd name="connsiteX5" fmla="*/ 579120 w 780288"/>
              <a:gd name="connsiteY5" fmla="*/ 441960 h 507492"/>
              <a:gd name="connsiteX6" fmla="*/ 268224 w 780288"/>
              <a:gd name="connsiteY6" fmla="*/ 432816 h 507492"/>
              <a:gd name="connsiteX7" fmla="*/ 12192 w 780288"/>
              <a:gd name="connsiteY7" fmla="*/ 231648 h 50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288" h="507492">
                <a:moveTo>
                  <a:pt x="12192" y="231648"/>
                </a:moveTo>
                <a:cubicBezTo>
                  <a:pt x="24384" y="207264"/>
                  <a:pt x="272796" y="277368"/>
                  <a:pt x="341376" y="286512"/>
                </a:cubicBezTo>
                <a:cubicBezTo>
                  <a:pt x="409956" y="295656"/>
                  <a:pt x="365760" y="300228"/>
                  <a:pt x="423672" y="286512"/>
                </a:cubicBezTo>
                <a:cubicBezTo>
                  <a:pt x="481584" y="272796"/>
                  <a:pt x="632460" y="245364"/>
                  <a:pt x="688848" y="204216"/>
                </a:cubicBezTo>
                <a:cubicBezTo>
                  <a:pt x="745236" y="163068"/>
                  <a:pt x="780288" y="0"/>
                  <a:pt x="762000" y="39624"/>
                </a:cubicBezTo>
                <a:cubicBezTo>
                  <a:pt x="743712" y="79248"/>
                  <a:pt x="661416" y="376428"/>
                  <a:pt x="579120" y="441960"/>
                </a:cubicBezTo>
                <a:cubicBezTo>
                  <a:pt x="496824" y="507492"/>
                  <a:pt x="362712" y="464820"/>
                  <a:pt x="268224" y="432816"/>
                </a:cubicBezTo>
                <a:cubicBezTo>
                  <a:pt x="173736" y="400812"/>
                  <a:pt x="0" y="256032"/>
                  <a:pt x="12192" y="231648"/>
                </a:cubicBezTo>
                <a:close/>
              </a:path>
            </a:pathLst>
          </a:cu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24" name="Полилиния 23"/>
          <p:cNvSpPr/>
          <p:nvPr/>
        </p:nvSpPr>
        <p:spPr>
          <a:xfrm>
            <a:off x="8759825" y="5999163"/>
            <a:ext cx="238125" cy="225425"/>
          </a:xfrm>
          <a:custGeom>
            <a:avLst/>
            <a:gdLst>
              <a:gd name="connsiteX0" fmla="*/ 0 w 237744"/>
              <a:gd name="connsiteY0" fmla="*/ 0 h 225552"/>
              <a:gd name="connsiteX1" fmla="*/ 82296 w 237744"/>
              <a:gd name="connsiteY1" fmla="*/ 192024 h 225552"/>
              <a:gd name="connsiteX2" fmla="*/ 137160 w 237744"/>
              <a:gd name="connsiteY2" fmla="*/ 201168 h 225552"/>
              <a:gd name="connsiteX3" fmla="*/ 219456 w 237744"/>
              <a:gd name="connsiteY3" fmla="*/ 201168 h 225552"/>
              <a:gd name="connsiteX4" fmla="*/ 237744 w 237744"/>
              <a:gd name="connsiteY4" fmla="*/ 201168 h 22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 h="225552">
                <a:moveTo>
                  <a:pt x="0" y="0"/>
                </a:moveTo>
                <a:cubicBezTo>
                  <a:pt x="29718" y="79248"/>
                  <a:pt x="59436" y="158496"/>
                  <a:pt x="82296" y="192024"/>
                </a:cubicBezTo>
                <a:cubicBezTo>
                  <a:pt x="105156" y="225552"/>
                  <a:pt x="114300" y="199644"/>
                  <a:pt x="137160" y="201168"/>
                </a:cubicBezTo>
                <a:cubicBezTo>
                  <a:pt x="160020" y="202692"/>
                  <a:pt x="219456" y="201168"/>
                  <a:pt x="219456" y="201168"/>
                </a:cubicBezTo>
                <a:lnTo>
                  <a:pt x="237744" y="201168"/>
                </a:ln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25" name="Полилиния 24"/>
          <p:cNvSpPr/>
          <p:nvPr/>
        </p:nvSpPr>
        <p:spPr>
          <a:xfrm>
            <a:off x="7672388" y="4856163"/>
            <a:ext cx="127000" cy="236537"/>
          </a:xfrm>
          <a:custGeom>
            <a:avLst/>
            <a:gdLst>
              <a:gd name="connsiteX0" fmla="*/ 128016 w 128016"/>
              <a:gd name="connsiteY0" fmla="*/ 237744 h 237744"/>
              <a:gd name="connsiteX1" fmla="*/ 100584 w 128016"/>
              <a:gd name="connsiteY1" fmla="*/ 228600 h 237744"/>
              <a:gd name="connsiteX2" fmla="*/ 73152 w 128016"/>
              <a:gd name="connsiteY2" fmla="*/ 173736 h 237744"/>
              <a:gd name="connsiteX3" fmla="*/ 36576 w 128016"/>
              <a:gd name="connsiteY3" fmla="*/ 137160 h 237744"/>
              <a:gd name="connsiteX4" fmla="*/ 18288 w 128016"/>
              <a:gd name="connsiteY4" fmla="*/ 100584 h 237744"/>
              <a:gd name="connsiteX5" fmla="*/ 0 w 128016"/>
              <a:gd name="connsiteY5" fmla="*/ 73152 h 237744"/>
              <a:gd name="connsiteX6" fmla="*/ 9144 w 128016"/>
              <a:gd name="connsiteY6" fmla="*/ 0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16" h="237744">
                <a:moveTo>
                  <a:pt x="128016" y="237744"/>
                </a:moveTo>
                <a:cubicBezTo>
                  <a:pt x="118872" y="234696"/>
                  <a:pt x="108110" y="234621"/>
                  <a:pt x="100584" y="228600"/>
                </a:cubicBezTo>
                <a:cubicBezTo>
                  <a:pt x="66155" y="201057"/>
                  <a:pt x="95239" y="204658"/>
                  <a:pt x="73152" y="173736"/>
                </a:cubicBezTo>
                <a:cubicBezTo>
                  <a:pt x="63130" y="159706"/>
                  <a:pt x="46921" y="150954"/>
                  <a:pt x="36576" y="137160"/>
                </a:cubicBezTo>
                <a:cubicBezTo>
                  <a:pt x="28397" y="126255"/>
                  <a:pt x="25051" y="112419"/>
                  <a:pt x="18288" y="100584"/>
                </a:cubicBezTo>
                <a:cubicBezTo>
                  <a:pt x="12836" y="91042"/>
                  <a:pt x="6096" y="82296"/>
                  <a:pt x="0" y="73152"/>
                </a:cubicBezTo>
                <a:cubicBezTo>
                  <a:pt x="13963" y="31262"/>
                  <a:pt x="9144" y="55359"/>
                  <a:pt x="9144" y="0"/>
                </a:cubicBez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26" name="Полилиния 25"/>
          <p:cNvSpPr/>
          <p:nvPr/>
        </p:nvSpPr>
        <p:spPr>
          <a:xfrm>
            <a:off x="7962900" y="4635500"/>
            <a:ext cx="79375" cy="238125"/>
          </a:xfrm>
          <a:custGeom>
            <a:avLst/>
            <a:gdLst>
              <a:gd name="connsiteX0" fmla="*/ 56201 w 79628"/>
              <a:gd name="connsiteY0" fmla="*/ 237744 h 237744"/>
              <a:gd name="connsiteX1" fmla="*/ 56201 w 79628"/>
              <a:gd name="connsiteY1" fmla="*/ 91440 h 237744"/>
              <a:gd name="connsiteX2" fmla="*/ 28769 w 79628"/>
              <a:gd name="connsiteY2" fmla="*/ 73152 h 237744"/>
              <a:gd name="connsiteX3" fmla="*/ 19625 w 79628"/>
              <a:gd name="connsiteY3" fmla="*/ 45720 h 237744"/>
              <a:gd name="connsiteX4" fmla="*/ 1337 w 79628"/>
              <a:gd name="connsiteY4" fmla="*/ 18288 h 237744"/>
              <a:gd name="connsiteX5" fmla="*/ 10481 w 79628"/>
              <a:gd name="connsiteY5" fmla="*/ 0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28" h="237744">
                <a:moveTo>
                  <a:pt x="56201" y="237744"/>
                </a:moveTo>
                <a:cubicBezTo>
                  <a:pt x="74627" y="182465"/>
                  <a:pt x="79628" y="179291"/>
                  <a:pt x="56201" y="91440"/>
                </a:cubicBezTo>
                <a:cubicBezTo>
                  <a:pt x="53369" y="80821"/>
                  <a:pt x="37913" y="79248"/>
                  <a:pt x="28769" y="73152"/>
                </a:cubicBezTo>
                <a:cubicBezTo>
                  <a:pt x="25721" y="64008"/>
                  <a:pt x="23936" y="54341"/>
                  <a:pt x="19625" y="45720"/>
                </a:cubicBezTo>
                <a:cubicBezTo>
                  <a:pt x="14710" y="35890"/>
                  <a:pt x="3492" y="29064"/>
                  <a:pt x="1337" y="18288"/>
                </a:cubicBezTo>
                <a:cubicBezTo>
                  <a:pt x="0" y="11605"/>
                  <a:pt x="7433" y="6096"/>
                  <a:pt x="10481" y="0"/>
                </a:cubicBez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27" name="Полилиния 26"/>
          <p:cNvSpPr/>
          <p:nvPr/>
        </p:nvSpPr>
        <p:spPr>
          <a:xfrm>
            <a:off x="8232775" y="4511675"/>
            <a:ext cx="52388" cy="225425"/>
          </a:xfrm>
          <a:custGeom>
            <a:avLst/>
            <a:gdLst>
              <a:gd name="connsiteX0" fmla="*/ 52118 w 52118"/>
              <a:gd name="connsiteY0" fmla="*/ 225434 h 225434"/>
              <a:gd name="connsiteX1" fmla="*/ 33830 w 52118"/>
              <a:gd name="connsiteY1" fmla="*/ 133994 h 225434"/>
              <a:gd name="connsiteX2" fmla="*/ 15542 w 52118"/>
              <a:gd name="connsiteY2" fmla="*/ 79130 h 225434"/>
              <a:gd name="connsiteX3" fmla="*/ 6398 w 52118"/>
              <a:gd name="connsiteY3" fmla="*/ 51698 h 225434"/>
              <a:gd name="connsiteX4" fmla="*/ 33830 w 52118"/>
              <a:gd name="connsiteY4" fmla="*/ 5978 h 22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8" h="225434">
                <a:moveTo>
                  <a:pt x="52118" y="225434"/>
                </a:moveTo>
                <a:cubicBezTo>
                  <a:pt x="46022" y="194954"/>
                  <a:pt x="41369" y="164150"/>
                  <a:pt x="33830" y="133994"/>
                </a:cubicBezTo>
                <a:cubicBezTo>
                  <a:pt x="29155" y="115292"/>
                  <a:pt x="21638" y="97418"/>
                  <a:pt x="15542" y="79130"/>
                </a:cubicBezTo>
                <a:lnTo>
                  <a:pt x="6398" y="51698"/>
                </a:lnTo>
                <a:cubicBezTo>
                  <a:pt x="16738" y="0"/>
                  <a:pt x="0" y="5978"/>
                  <a:pt x="33830" y="5978"/>
                </a:cubicBez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28" name="Полилиния 27"/>
          <p:cNvSpPr/>
          <p:nvPr/>
        </p:nvSpPr>
        <p:spPr>
          <a:xfrm>
            <a:off x="8513763" y="4627563"/>
            <a:ext cx="17462" cy="127000"/>
          </a:xfrm>
          <a:custGeom>
            <a:avLst/>
            <a:gdLst>
              <a:gd name="connsiteX0" fmla="*/ 0 w 18288"/>
              <a:gd name="connsiteY0" fmla="*/ 128016 h 128016"/>
              <a:gd name="connsiteX1" fmla="*/ 18288 w 18288"/>
              <a:gd name="connsiteY1" fmla="*/ 0 h 128016"/>
            </a:gdLst>
            <a:ahLst/>
            <a:cxnLst>
              <a:cxn ang="0">
                <a:pos x="connsiteX0" y="connsiteY0"/>
              </a:cxn>
              <a:cxn ang="0">
                <a:pos x="connsiteX1" y="connsiteY1"/>
              </a:cxn>
            </a:cxnLst>
            <a:rect l="l" t="t" r="r" b="b"/>
            <a:pathLst>
              <a:path w="18288" h="128016">
                <a:moveTo>
                  <a:pt x="0" y="128016"/>
                </a:moveTo>
                <a:lnTo>
                  <a:pt x="18288" y="0"/>
                </a:ln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29" name="Полилиния 28"/>
          <p:cNvSpPr/>
          <p:nvPr/>
        </p:nvSpPr>
        <p:spPr>
          <a:xfrm>
            <a:off x="8650288" y="4645025"/>
            <a:ext cx="128587" cy="155575"/>
          </a:xfrm>
          <a:custGeom>
            <a:avLst/>
            <a:gdLst>
              <a:gd name="connsiteX0" fmla="*/ 0 w 128016"/>
              <a:gd name="connsiteY0" fmla="*/ 155448 h 155448"/>
              <a:gd name="connsiteX1" fmla="*/ 9144 w 128016"/>
              <a:gd name="connsiteY1" fmla="*/ 100584 h 155448"/>
              <a:gd name="connsiteX2" fmla="*/ 27432 w 128016"/>
              <a:gd name="connsiteY2" fmla="*/ 73152 h 155448"/>
              <a:gd name="connsiteX3" fmla="*/ 36576 w 128016"/>
              <a:gd name="connsiteY3" fmla="*/ 0 h 155448"/>
              <a:gd name="connsiteX4" fmla="*/ 128016 w 128016"/>
              <a:gd name="connsiteY4" fmla="*/ 9144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155448">
                <a:moveTo>
                  <a:pt x="0" y="155448"/>
                </a:moveTo>
                <a:cubicBezTo>
                  <a:pt x="3048" y="137160"/>
                  <a:pt x="3281" y="118173"/>
                  <a:pt x="9144" y="100584"/>
                </a:cubicBezTo>
                <a:cubicBezTo>
                  <a:pt x="12619" y="90158"/>
                  <a:pt x="24540" y="83754"/>
                  <a:pt x="27432" y="73152"/>
                </a:cubicBezTo>
                <a:cubicBezTo>
                  <a:pt x="33898" y="49444"/>
                  <a:pt x="33528" y="24384"/>
                  <a:pt x="36576" y="0"/>
                </a:cubicBezTo>
                <a:cubicBezTo>
                  <a:pt x="97240" y="12133"/>
                  <a:pt x="66754" y="9144"/>
                  <a:pt x="128016" y="9144"/>
                </a:cubicBez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30" name="Полилиния 29"/>
          <p:cNvSpPr/>
          <p:nvPr/>
        </p:nvSpPr>
        <p:spPr>
          <a:xfrm>
            <a:off x="8896350" y="4664075"/>
            <a:ext cx="38100" cy="273050"/>
          </a:xfrm>
          <a:custGeom>
            <a:avLst/>
            <a:gdLst>
              <a:gd name="connsiteX0" fmla="*/ 0 w 37122"/>
              <a:gd name="connsiteY0" fmla="*/ 274320 h 274320"/>
              <a:gd name="connsiteX1" fmla="*/ 27432 w 37122"/>
              <a:gd name="connsiteY1" fmla="*/ 246888 h 274320"/>
              <a:gd name="connsiteX2" fmla="*/ 36576 w 37122"/>
              <a:gd name="connsiteY2" fmla="*/ 210312 h 274320"/>
              <a:gd name="connsiteX3" fmla="*/ 18288 w 37122"/>
              <a:gd name="connsiteY3" fmla="*/ 36576 h 274320"/>
              <a:gd name="connsiteX4" fmla="*/ 9144 w 37122"/>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2" h="274320">
                <a:moveTo>
                  <a:pt x="0" y="274320"/>
                </a:moveTo>
                <a:cubicBezTo>
                  <a:pt x="9144" y="265176"/>
                  <a:pt x="21016" y="258116"/>
                  <a:pt x="27432" y="246888"/>
                </a:cubicBezTo>
                <a:cubicBezTo>
                  <a:pt x="33667" y="235977"/>
                  <a:pt x="37122" y="222867"/>
                  <a:pt x="36576" y="210312"/>
                </a:cubicBezTo>
                <a:cubicBezTo>
                  <a:pt x="34047" y="152135"/>
                  <a:pt x="25820" y="94319"/>
                  <a:pt x="18288" y="36576"/>
                </a:cubicBezTo>
                <a:cubicBezTo>
                  <a:pt x="16663" y="24114"/>
                  <a:pt x="9144" y="0"/>
                  <a:pt x="9144" y="0"/>
                </a:cubicBez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dirty="0"/>
          </a:p>
        </p:txBody>
      </p:sp>
      <p:sp>
        <p:nvSpPr>
          <p:cNvPr id="31" name="Сердце 30"/>
          <p:cNvSpPr/>
          <p:nvPr/>
        </p:nvSpPr>
        <p:spPr>
          <a:xfrm>
            <a:off x="500034" y="3500438"/>
            <a:ext cx="428628" cy="285752"/>
          </a:xfrm>
          <a:prstGeom prst="hear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p>
        </p:txBody>
      </p:sp>
      <p:sp>
        <p:nvSpPr>
          <p:cNvPr id="32" name="Сердце 31"/>
          <p:cNvSpPr/>
          <p:nvPr/>
        </p:nvSpPr>
        <p:spPr>
          <a:xfrm>
            <a:off x="928662" y="4286256"/>
            <a:ext cx="285752" cy="357190"/>
          </a:xfrm>
          <a:prstGeom prst="hear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p>
        </p:txBody>
      </p:sp>
      <p:sp>
        <p:nvSpPr>
          <p:cNvPr id="34" name="Сердце 33"/>
          <p:cNvSpPr/>
          <p:nvPr/>
        </p:nvSpPr>
        <p:spPr>
          <a:xfrm>
            <a:off x="8715404" y="4071942"/>
            <a:ext cx="428596" cy="285752"/>
          </a:xfrm>
          <a:prstGeom prst="hear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dirty="0"/>
          </a:p>
        </p:txBody>
      </p:sp>
      <p:sp>
        <p:nvSpPr>
          <p:cNvPr id="35" name="Сердце 34"/>
          <p:cNvSpPr/>
          <p:nvPr/>
        </p:nvSpPr>
        <p:spPr>
          <a:xfrm>
            <a:off x="7500958" y="4143380"/>
            <a:ext cx="500066" cy="285752"/>
          </a:xfrm>
          <a:prstGeom prst="hear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dirty="0"/>
          </a:p>
        </p:txBody>
      </p:sp>
      <p:sp>
        <p:nvSpPr>
          <p:cNvPr id="36" name="Сердце 35"/>
          <p:cNvSpPr/>
          <p:nvPr/>
        </p:nvSpPr>
        <p:spPr>
          <a:xfrm>
            <a:off x="8215338" y="3286124"/>
            <a:ext cx="214314" cy="357190"/>
          </a:xfrm>
          <a:prstGeom prst="hear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from="(-#ppt_w/2)" to="(#ppt_x)" calcmode="lin" valueType="num">
                                      <p:cBhvr>
                                        <p:cTn id="19" dur="600" fill="hold">
                                          <p:stCondLst>
                                            <p:cond delay="0"/>
                                          </p:stCondLst>
                                        </p:cTn>
                                        <p:tgtEl>
                                          <p:spTgt spid="3">
                                            <p:txEl>
                                              <p:pRg st="1" end="1"/>
                                            </p:txEl>
                                          </p:spTgt>
                                        </p:tgtEl>
                                        <p:attrNameLst>
                                          <p:attrName>ppt_x</p:attrName>
                                        </p:attrNameLst>
                                      </p:cBhvr>
                                    </p:anim>
                                    <p:anim from="0" to="-1.0" calcmode="lin" valueType="num">
                                      <p:cBhvr>
                                        <p:cTn id="20" dur="200" decel="50000" autoRev="1" fill="hold">
                                          <p:stCondLst>
                                            <p:cond delay="600"/>
                                          </p:stCondLst>
                                        </p:cTn>
                                        <p:tgtEl>
                                          <p:spTgt spid="3">
                                            <p:txEl>
                                              <p:pRg st="1" end="1"/>
                                            </p:txEl>
                                          </p:spTgt>
                                        </p:tgtEl>
                                        <p:attrNameLst>
                                          <p:attrName>xshear</p:attrName>
                                        </p:attrNameLst>
                                      </p:cBhvr>
                                    </p:anim>
                                    <p:animScale>
                                      <p:cBhvr>
                                        <p:cTn id="21" dur="200" decel="100000" autoRev="1" fill="hold">
                                          <p:stCondLst>
                                            <p:cond delay="600"/>
                                          </p:stCondLst>
                                        </p:cTn>
                                        <p:tgtEl>
                                          <p:spTgt spid="3">
                                            <p:txEl>
                                              <p:pRg st="1" end="1"/>
                                            </p:txEl>
                                          </p:spTgt>
                                        </p:tgtEl>
                                      </p:cBhvr>
                                      <p:from x="100000" y="100000"/>
                                      <p:to x="80000" y="100000"/>
                                    </p:animScale>
                                    <p:anim by="(#ppt_h/3+#ppt_w*0.1)" calcmode="lin" valueType="num">
                                      <p:cBhvr additive="sum">
                                        <p:cTn id="22"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3">
                                            <p:txEl>
                                              <p:pRg st="2" end="2"/>
                                            </p:txEl>
                                          </p:spTgt>
                                        </p:tgtEl>
                                        <p:attrNameLst>
                                          <p:attrName>ppt_x</p:attrName>
                                        </p:attrNameLst>
                                      </p:cBhvr>
                                    </p:anim>
                                    <p:anim from="0" to="-1.0" calcmode="lin" valueType="num">
                                      <p:cBhvr>
                                        <p:cTn id="28" dur="200" decel="50000" autoRev="1" fill="hold">
                                          <p:stCondLst>
                                            <p:cond delay="600"/>
                                          </p:stCondLst>
                                        </p:cTn>
                                        <p:tgtEl>
                                          <p:spTgt spid="3">
                                            <p:txEl>
                                              <p:pRg st="2" end="2"/>
                                            </p:txEl>
                                          </p:spTgt>
                                        </p:tgtEl>
                                        <p:attrNameLst>
                                          <p:attrName>xshear</p:attrName>
                                        </p:attrNameLst>
                                      </p:cBhvr>
                                    </p:anim>
                                    <p:animScale>
                                      <p:cBhvr>
                                        <p:cTn id="29" dur="200" decel="100000" autoRev="1" fill="hold">
                                          <p:stCondLst>
                                            <p:cond delay="600"/>
                                          </p:stCondLst>
                                        </p:cTn>
                                        <p:tgtEl>
                                          <p:spTgt spid="3">
                                            <p:txEl>
                                              <p:pRg st="2" end="2"/>
                                            </p:txEl>
                                          </p:spTgt>
                                        </p:tgtEl>
                                      </p:cBhvr>
                                      <p:from x="100000" y="100000"/>
                                      <p:to x="80000" y="100000"/>
                                    </p:animScale>
                                    <p:anim by="(#ppt_h/3+#ppt_w*0.1)" calcmode="lin" valueType="num">
                                      <p:cBhvr additive="sum">
                                        <p:cTn id="30"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3">
                                            <p:txEl>
                                              <p:pRg st="3" end="3"/>
                                            </p:txEl>
                                          </p:spTgt>
                                        </p:tgtEl>
                                        <p:attrNameLst>
                                          <p:attrName>ppt_x</p:attrName>
                                        </p:attrNameLst>
                                      </p:cBhvr>
                                    </p:anim>
                                    <p:anim from="0" to="-1.0" calcmode="lin" valueType="num">
                                      <p:cBhvr>
                                        <p:cTn id="36" dur="200" decel="50000" autoRev="1" fill="hold">
                                          <p:stCondLst>
                                            <p:cond delay="600"/>
                                          </p:stCondLst>
                                        </p:cTn>
                                        <p:tgtEl>
                                          <p:spTgt spid="3">
                                            <p:txEl>
                                              <p:pRg st="3" end="3"/>
                                            </p:txEl>
                                          </p:spTgt>
                                        </p:tgtEl>
                                        <p:attrNameLst>
                                          <p:attrName>xshear</p:attrName>
                                        </p:attrNameLst>
                                      </p:cBhvr>
                                    </p:anim>
                                    <p:animScale>
                                      <p:cBhvr>
                                        <p:cTn id="37" dur="200" decel="100000" autoRev="1" fill="hold">
                                          <p:stCondLst>
                                            <p:cond delay="600"/>
                                          </p:stCondLst>
                                        </p:cTn>
                                        <p:tgtEl>
                                          <p:spTgt spid="3">
                                            <p:txEl>
                                              <p:pRg st="3" end="3"/>
                                            </p:txEl>
                                          </p:spTgt>
                                        </p:tgtEl>
                                      </p:cBhvr>
                                      <p:from x="100000" y="100000"/>
                                      <p:to x="80000" y="100000"/>
                                    </p:animScale>
                                    <p:anim by="(#ppt_h/3+#ppt_w*0.1)" calcmode="lin" valueType="num">
                                      <p:cBhvr additive="sum">
                                        <p:cTn id="38"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from="(-#ppt_w/2)" to="(#ppt_x)" calcmode="lin" valueType="num">
                                      <p:cBhvr>
                                        <p:cTn id="43" dur="600" fill="hold">
                                          <p:stCondLst>
                                            <p:cond delay="0"/>
                                          </p:stCondLst>
                                        </p:cTn>
                                        <p:tgtEl>
                                          <p:spTgt spid="3">
                                            <p:txEl>
                                              <p:pRg st="4" end="4"/>
                                            </p:txEl>
                                          </p:spTgt>
                                        </p:tgtEl>
                                        <p:attrNameLst>
                                          <p:attrName>ppt_x</p:attrName>
                                        </p:attrNameLst>
                                      </p:cBhvr>
                                    </p:anim>
                                    <p:anim from="0" to="-1.0" calcmode="lin" valueType="num">
                                      <p:cBhvr>
                                        <p:cTn id="44" dur="200" decel="50000" autoRev="1" fill="hold">
                                          <p:stCondLst>
                                            <p:cond delay="600"/>
                                          </p:stCondLst>
                                        </p:cTn>
                                        <p:tgtEl>
                                          <p:spTgt spid="3">
                                            <p:txEl>
                                              <p:pRg st="4" end="4"/>
                                            </p:txEl>
                                          </p:spTgt>
                                        </p:tgtEl>
                                        <p:attrNameLst>
                                          <p:attrName>xshear</p:attrName>
                                        </p:attrNameLst>
                                      </p:cBhvr>
                                    </p:anim>
                                    <p:animScale>
                                      <p:cBhvr>
                                        <p:cTn id="45" dur="200" decel="100000" autoRev="1" fill="hold">
                                          <p:stCondLst>
                                            <p:cond delay="600"/>
                                          </p:stCondLst>
                                        </p:cTn>
                                        <p:tgtEl>
                                          <p:spTgt spid="3">
                                            <p:txEl>
                                              <p:pRg st="4" end="4"/>
                                            </p:txEl>
                                          </p:spTgt>
                                        </p:tgtEl>
                                      </p:cBhvr>
                                      <p:from x="100000" y="100000"/>
                                      <p:to x="80000" y="100000"/>
                                    </p:animScale>
                                    <p:anim by="(#ppt_h/3+#ppt_w*0.1)" calcmode="lin" valueType="num">
                                      <p:cBhvr additive="sum">
                                        <p:cTn id="46"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dissolve">
                                      <p:cBhvr>
                                        <p:cTn id="51" dur="500"/>
                                        <p:tgtEl>
                                          <p:spTgt spid="31"/>
                                        </p:tgtEl>
                                      </p:cBhvr>
                                    </p:animEffect>
                                  </p:childTnLst>
                                </p:cTn>
                              </p:par>
                              <p:par>
                                <p:cTn id="52" presetID="9"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dissolve">
                                      <p:cBhvr>
                                        <p:cTn id="54" dur="500"/>
                                        <p:tgtEl>
                                          <p:spTgt spid="32"/>
                                        </p:tgtEl>
                                      </p:cBhvr>
                                    </p:animEffect>
                                  </p:childTnLst>
                                </p:cTn>
                              </p:par>
                              <p:par>
                                <p:cTn id="55" presetID="9"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par>
                                <p:cTn id="58" presetID="9"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dissolv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ердце 5"/>
          <p:cNvSpPr/>
          <p:nvPr/>
        </p:nvSpPr>
        <p:spPr>
          <a:xfrm rot="20495332">
            <a:off x="6636217" y="5526211"/>
            <a:ext cx="1571636" cy="1112061"/>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sz="6000" dirty="0" smtClean="0">
                <a:solidFill>
                  <a:schemeClr val="accent3">
                    <a:lumMod val="60000"/>
                    <a:lumOff val="40000"/>
                  </a:schemeClr>
                </a:solidFill>
              </a:rPr>
              <a:t>        </a:t>
            </a:r>
            <a:r>
              <a:rPr lang="ru-RU" sz="6000" dirty="0" smtClean="0">
                <a:solidFill>
                  <a:schemeClr val="accent3">
                    <a:lumMod val="60000"/>
                    <a:lumOff val="40000"/>
                  </a:schemeClr>
                </a:solidFill>
                <a:latin typeface="Arno Pro Smbd SmText" pitchFamily="18" charset="0"/>
              </a:rPr>
              <a:t>Цель </a:t>
            </a:r>
            <a:r>
              <a:rPr lang="ru-RU" sz="6000" dirty="0" smtClean="0">
                <a:solidFill>
                  <a:schemeClr val="accent3">
                    <a:lumMod val="60000"/>
                    <a:lumOff val="40000"/>
                  </a:schemeClr>
                </a:solidFill>
                <a:latin typeface="Arno Pro Smbd SmText" pitchFamily="18" charset="0"/>
              </a:rPr>
              <a:t>урока</a:t>
            </a:r>
            <a:endParaRPr lang="ru-RU" sz="6000" dirty="0">
              <a:solidFill>
                <a:schemeClr val="accent3">
                  <a:lumMod val="60000"/>
                  <a:lumOff val="40000"/>
                </a:schemeClr>
              </a:solidFill>
              <a:latin typeface="Arno Pro Smbd SmText" pitchFamily="18" charset="0"/>
            </a:endParaRPr>
          </a:p>
        </p:txBody>
      </p:sp>
      <p:sp>
        <p:nvSpPr>
          <p:cNvPr id="3" name="Содержимое 2"/>
          <p:cNvSpPr>
            <a:spLocks noGrp="1"/>
          </p:cNvSpPr>
          <p:nvPr>
            <p:ph idx="1"/>
          </p:nvPr>
        </p:nvSpPr>
        <p:spPr>
          <a:xfrm>
            <a:off x="428625" y="2000250"/>
            <a:ext cx="8715375" cy="4389438"/>
          </a:xfrm>
        </p:spPr>
        <p:txBody>
          <a:bodyPr>
            <a:normAutofit fontScale="92500"/>
          </a:bodyPr>
          <a:lstStyle/>
          <a:p>
            <a:pPr eaLnBrk="1" hangingPunct="1"/>
            <a:r>
              <a:rPr lang="ru-RU" sz="4000" u="sng" smtClean="0"/>
              <a:t>Развитие</a:t>
            </a:r>
            <a:r>
              <a:rPr lang="ru-RU" sz="4000" smtClean="0"/>
              <a:t> положительной мотивации учения, </a:t>
            </a:r>
            <a:r>
              <a:rPr lang="ru-RU" sz="4000" u="sng" smtClean="0"/>
              <a:t>воспитание </a:t>
            </a:r>
            <a:r>
              <a:rPr lang="ru-RU" sz="4000" smtClean="0"/>
              <a:t>чувства уважения к традициям и культуре других народов, </a:t>
            </a:r>
            <a:r>
              <a:rPr lang="ru-RU" sz="4000" u="sng" smtClean="0"/>
              <a:t>обучение </a:t>
            </a:r>
            <a:r>
              <a:rPr lang="ru-RU" sz="4000" smtClean="0"/>
              <a:t>познавательной  деятельности с использованием иностранного языка .</a:t>
            </a:r>
            <a:endParaRPr lang="ru-RU" sz="4000" u="sng" smtClean="0"/>
          </a:p>
        </p:txBody>
      </p:sp>
      <p:sp>
        <p:nvSpPr>
          <p:cNvPr id="7" name="Сердце 6"/>
          <p:cNvSpPr/>
          <p:nvPr/>
        </p:nvSpPr>
        <p:spPr>
          <a:xfrm rot="19545954">
            <a:off x="5757754" y="6121915"/>
            <a:ext cx="571504" cy="316317"/>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8" name="Сердце 7"/>
          <p:cNvSpPr/>
          <p:nvPr/>
        </p:nvSpPr>
        <p:spPr>
          <a:xfrm>
            <a:off x="8429652" y="6000768"/>
            <a:ext cx="714348" cy="642942"/>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9" name="5-конечная звезда 8"/>
          <p:cNvSpPr/>
          <p:nvPr/>
        </p:nvSpPr>
        <p:spPr>
          <a:xfrm>
            <a:off x="7500958" y="428604"/>
            <a:ext cx="1214446" cy="785818"/>
          </a:xfrm>
          <a:prstGeom prst="star5">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0" name="5-конечная звезда 9"/>
          <p:cNvSpPr/>
          <p:nvPr/>
        </p:nvSpPr>
        <p:spPr>
          <a:xfrm>
            <a:off x="8215338" y="1571612"/>
            <a:ext cx="928662" cy="714380"/>
          </a:xfrm>
          <a:prstGeom prst="star5">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1" name="5-конечная звезда 10"/>
          <p:cNvSpPr/>
          <p:nvPr/>
        </p:nvSpPr>
        <p:spPr>
          <a:xfrm>
            <a:off x="1000100" y="500042"/>
            <a:ext cx="1000132" cy="571504"/>
          </a:xfrm>
          <a:prstGeom prst="star5">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Улыбающееся лицо 4"/>
          <p:cNvSpPr/>
          <p:nvPr/>
        </p:nvSpPr>
        <p:spPr>
          <a:xfrm>
            <a:off x="6572250" y="3857625"/>
            <a:ext cx="2571750" cy="257175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4" name="Улыбающееся лицо 3"/>
          <p:cNvSpPr/>
          <p:nvPr/>
        </p:nvSpPr>
        <p:spPr>
          <a:xfrm>
            <a:off x="4286250" y="5286375"/>
            <a:ext cx="2000250" cy="1428750"/>
          </a:xfrm>
          <a:prstGeom prst="smileyFace">
            <a:avLst/>
          </a:prstGeom>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a:xfrm>
            <a:off x="428625" y="357188"/>
            <a:ext cx="8072438" cy="1143000"/>
          </a:xfrm>
        </p:spPr>
        <p:txBody>
          <a:bodyPr>
            <a:normAutofit/>
          </a:bodyPr>
          <a:lstStyle/>
          <a:p>
            <a:pPr eaLnBrk="1" fontAlgn="auto" hangingPunct="1">
              <a:spcAft>
                <a:spcPts val="0"/>
              </a:spcAft>
              <a:defRPr/>
            </a:pPr>
            <a:r>
              <a:rPr lang="ru-RU" sz="6000" dirty="0" smtClean="0">
                <a:solidFill>
                  <a:schemeClr val="accent3">
                    <a:lumMod val="60000"/>
                    <a:lumOff val="40000"/>
                  </a:schemeClr>
                </a:solidFill>
                <a:latin typeface="Arno Pro" pitchFamily="18" charset="0"/>
              </a:rPr>
              <a:t>           Задачи урока:</a:t>
            </a:r>
            <a:endParaRPr lang="ru-RU" sz="6000" dirty="0">
              <a:solidFill>
                <a:schemeClr val="accent3">
                  <a:lumMod val="60000"/>
                  <a:lumOff val="40000"/>
                </a:schemeClr>
              </a:solidFill>
              <a:latin typeface="Arno Pro" pitchFamily="18" charset="0"/>
            </a:endParaRPr>
          </a:p>
        </p:txBody>
      </p:sp>
      <p:sp>
        <p:nvSpPr>
          <p:cNvPr id="3" name="Содержимое 2"/>
          <p:cNvSpPr>
            <a:spLocks noGrp="1"/>
          </p:cNvSpPr>
          <p:nvPr>
            <p:ph idx="1"/>
          </p:nvPr>
        </p:nvSpPr>
        <p:spPr>
          <a:xfrm>
            <a:off x="611561" y="1628800"/>
            <a:ext cx="3096343" cy="4536503"/>
          </a:xfrm>
        </p:spPr>
        <p:txBody>
          <a:bodyPr>
            <a:normAutofit/>
          </a:bodyPr>
          <a:lstStyle/>
          <a:p>
            <a:pPr eaLnBrk="1" hangingPunct="1"/>
            <a:r>
              <a:rPr lang="ru-RU" dirty="0" smtClean="0"/>
              <a:t>Совершенствовать </a:t>
            </a:r>
            <a:r>
              <a:rPr lang="ru-RU" dirty="0" smtClean="0"/>
              <a:t>навыки </a:t>
            </a:r>
            <a:r>
              <a:rPr lang="ru-RU" dirty="0" smtClean="0"/>
              <a:t>устной </a:t>
            </a:r>
            <a:r>
              <a:rPr lang="ru-RU" dirty="0" smtClean="0"/>
              <a:t>речи.</a:t>
            </a:r>
          </a:p>
          <a:p>
            <a:pPr eaLnBrk="1" hangingPunct="1"/>
            <a:r>
              <a:rPr lang="ru-RU" dirty="0" smtClean="0"/>
              <a:t>Развивать </a:t>
            </a:r>
            <a:r>
              <a:rPr lang="ru-RU" dirty="0" smtClean="0"/>
              <a:t>речевую культуру  учащихся, культуру общения.</a:t>
            </a:r>
          </a:p>
          <a:p>
            <a:pPr eaLnBrk="1" hangingPunct="1"/>
            <a:r>
              <a:rPr lang="ru-RU" dirty="0" smtClean="0"/>
              <a:t>Расширять </a:t>
            </a:r>
            <a:r>
              <a:rPr lang="ru-RU" dirty="0" smtClean="0"/>
              <a:t>с помощью английского языка представление учащихся об окружающем их мире, о языке как средстве взаимодействия с этим миром.</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800" decel="100000"/>
                                        <p:tgtEl>
                                          <p:spTgt spid="3">
                                            <p:txEl>
                                              <p:pRg st="1" end="1"/>
                                            </p:txEl>
                                          </p:spTgt>
                                        </p:tgtEl>
                                      </p:cBhvr>
                                    </p:animEffect>
                                    <p:anim calcmode="lin" valueType="num">
                                      <p:cBhvr>
                                        <p:cTn id="2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Круглая лента лицом вниз 7"/>
          <p:cNvSpPr/>
          <p:nvPr/>
        </p:nvSpPr>
        <p:spPr>
          <a:xfrm>
            <a:off x="16845" y="1263908"/>
            <a:ext cx="8643966" cy="5303512"/>
          </a:xfrm>
          <a:prstGeom prst="ellipseRibb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671358" y="0"/>
            <a:ext cx="8229600" cy="1196752"/>
          </a:xfrm>
        </p:spPr>
        <p:txBody>
          <a:bodyPr>
            <a:normAutofit/>
          </a:bodyPr>
          <a:lstStyle/>
          <a:p>
            <a:pPr eaLnBrk="1" fontAlgn="auto" hangingPunct="1">
              <a:spcAft>
                <a:spcPts val="0"/>
              </a:spcAft>
              <a:defRPr/>
            </a:pP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lgerian" pitchFamily="82" charset="0"/>
              </a:rPr>
              <a:t>    </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lgerian" pitchFamily="82" charset="0"/>
              </a:rPr>
              <a:t>St. Valentine’s Days       </a:t>
            </a:r>
            <a:endParaRPr lang="ru-RU" dirty="0"/>
          </a:p>
        </p:txBody>
      </p:sp>
      <p:sp>
        <p:nvSpPr>
          <p:cNvPr id="3" name="Содержимое 2"/>
          <p:cNvSpPr>
            <a:spLocks noGrp="1"/>
          </p:cNvSpPr>
          <p:nvPr>
            <p:ph idx="1"/>
          </p:nvPr>
        </p:nvSpPr>
        <p:spPr>
          <a:xfrm>
            <a:off x="2143108" y="2780928"/>
            <a:ext cx="4643470" cy="3577030"/>
          </a:xfrm>
        </p:spPr>
        <p:txBody>
          <a:bodyPr numCol="2">
            <a:normAutofit/>
          </a:bodyPr>
          <a:lstStyle/>
          <a:p>
            <a:pPr marL="274320" indent="-274320" eaLnBrk="1" fontAlgn="auto" hangingPunct="1">
              <a:spcAft>
                <a:spcPts val="0"/>
              </a:spcAft>
              <a:buClr>
                <a:schemeClr val="accent3"/>
              </a:buClr>
              <a:buFont typeface="Wingdings 2"/>
              <a:buNone/>
              <a:defRPr/>
            </a:pPr>
            <a:r>
              <a:rPr lang="en-US" dirty="0" smtClean="0">
                <a:solidFill>
                  <a:schemeClr val="tx1">
                    <a:lumMod val="95000"/>
                  </a:schemeClr>
                </a:solidFill>
              </a:rPr>
              <a:t>In Europe, North America and Australia, February 14</a:t>
            </a:r>
            <a:r>
              <a:rPr lang="en-US" baseline="30000" dirty="0" smtClean="0">
                <a:solidFill>
                  <a:schemeClr val="tx1">
                    <a:lumMod val="95000"/>
                  </a:schemeClr>
                </a:solidFill>
              </a:rPr>
              <a:t>th</a:t>
            </a:r>
            <a:r>
              <a:rPr lang="en-US" dirty="0" smtClean="0">
                <a:solidFill>
                  <a:schemeClr val="tx1">
                    <a:lumMod val="95000"/>
                  </a:schemeClr>
                </a:solidFill>
              </a:rPr>
              <a:t> is a famous as V-day</a:t>
            </a:r>
            <a:r>
              <a:rPr lang="en-US" dirty="0" smtClean="0">
                <a:solidFill>
                  <a:schemeClr val="tx1">
                    <a:lumMod val="95000"/>
                  </a:schemeClr>
                </a:solidFill>
              </a:rPr>
              <a:t>. On that day, people send valentines, special cards with an affectionate message, to their husbands and wives, parents and children, relatives and neighbors. The word valentine may mean a special little present.</a:t>
            </a:r>
            <a:endParaRPr lang="ru-RU" dirty="0" smtClean="0">
              <a:solidFill>
                <a:schemeClr val="tx1">
                  <a:lumMod val="95000"/>
                </a:schemeClr>
              </a:solidFill>
            </a:endParaRPr>
          </a:p>
        </p:txBody>
      </p:sp>
      <p:cxnSp>
        <p:nvCxnSpPr>
          <p:cNvPr id="10" name="Прямая соединительная линия 9"/>
          <p:cNvCxnSpPr/>
          <p:nvPr/>
        </p:nvCxnSpPr>
        <p:spPr>
          <a:xfrm>
            <a:off x="6429387" y="2749296"/>
            <a:ext cx="99429" cy="3608662"/>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Прямая соединительная линия 11"/>
          <p:cNvCxnSpPr/>
          <p:nvPr/>
        </p:nvCxnSpPr>
        <p:spPr>
          <a:xfrm rot="5400000">
            <a:off x="465109" y="4678371"/>
            <a:ext cx="3357586" cy="1588"/>
          </a:xfrm>
          <a:prstGeom prst="line">
            <a:avLst/>
          </a:prstGeom>
        </p:spPr>
        <p:style>
          <a:lnRef idx="2">
            <a:schemeClr val="accent3"/>
          </a:lnRef>
          <a:fillRef idx="0">
            <a:schemeClr val="accent3"/>
          </a:fillRef>
          <a:effectRef idx="1">
            <a:schemeClr val="accent3"/>
          </a:effectRef>
          <a:fontRef idx="minor">
            <a:schemeClr val="tx1"/>
          </a:fontRef>
        </p:style>
      </p:cxnSp>
      <p:sp>
        <p:nvSpPr>
          <p:cNvPr id="20" name="Полилиния 19"/>
          <p:cNvSpPr/>
          <p:nvPr/>
        </p:nvSpPr>
        <p:spPr>
          <a:xfrm>
            <a:off x="2113419" y="2749296"/>
            <a:ext cx="4315968" cy="167640"/>
          </a:xfrm>
          <a:custGeom>
            <a:avLst/>
            <a:gdLst>
              <a:gd name="connsiteX0" fmla="*/ 0 w 4315968"/>
              <a:gd name="connsiteY0" fmla="*/ 27432 h 167640"/>
              <a:gd name="connsiteX1" fmla="*/ 1545336 w 4315968"/>
              <a:gd name="connsiteY1" fmla="*/ 137160 h 167640"/>
              <a:gd name="connsiteX2" fmla="*/ 2962656 w 4315968"/>
              <a:gd name="connsiteY2" fmla="*/ 146304 h 167640"/>
              <a:gd name="connsiteX3" fmla="*/ 4315968 w 4315968"/>
              <a:gd name="connsiteY3" fmla="*/ 9144 h 167640"/>
              <a:gd name="connsiteX4" fmla="*/ 4315968 w 4315968"/>
              <a:gd name="connsiteY4" fmla="*/ 9144 h 167640"/>
              <a:gd name="connsiteX5" fmla="*/ 4306824 w 4315968"/>
              <a:gd name="connsiteY5" fmla="*/ 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5968" h="167640">
                <a:moveTo>
                  <a:pt x="0" y="27432"/>
                </a:moveTo>
                <a:cubicBezTo>
                  <a:pt x="525780" y="72390"/>
                  <a:pt x="1051560" y="117348"/>
                  <a:pt x="1545336" y="137160"/>
                </a:cubicBezTo>
                <a:cubicBezTo>
                  <a:pt x="2039112" y="156972"/>
                  <a:pt x="2500884" y="167640"/>
                  <a:pt x="2962656" y="146304"/>
                </a:cubicBezTo>
                <a:cubicBezTo>
                  <a:pt x="3424428" y="124968"/>
                  <a:pt x="4315968" y="9144"/>
                  <a:pt x="4315968" y="9144"/>
                </a:cubicBezTo>
                <a:lnTo>
                  <a:pt x="4315968" y="9144"/>
                </a:lnTo>
                <a:lnTo>
                  <a:pt x="4306824" y="0"/>
                </a:ln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auto">
              <a:spcBef>
                <a:spcPts val="0"/>
              </a:spcBef>
              <a:spcAft>
                <a:spcPts val="0"/>
              </a:spcAft>
              <a:defRPr/>
            </a:pPr>
            <a:endParaRPr lang="ru-RU"/>
          </a:p>
        </p:txBody>
      </p:sp>
      <p:sp>
        <p:nvSpPr>
          <p:cNvPr id="21" name="Полилиния 20"/>
          <p:cNvSpPr/>
          <p:nvPr/>
        </p:nvSpPr>
        <p:spPr>
          <a:xfrm>
            <a:off x="2148840" y="6419088"/>
            <a:ext cx="4379976" cy="181356"/>
          </a:xfrm>
          <a:custGeom>
            <a:avLst/>
            <a:gdLst>
              <a:gd name="connsiteX0" fmla="*/ 0 w 4379976"/>
              <a:gd name="connsiteY0" fmla="*/ 27432 h 181356"/>
              <a:gd name="connsiteX1" fmla="*/ 1399032 w 4379976"/>
              <a:gd name="connsiteY1" fmla="*/ 155448 h 181356"/>
              <a:gd name="connsiteX2" fmla="*/ 2450592 w 4379976"/>
              <a:gd name="connsiteY2" fmla="*/ 155448 h 181356"/>
              <a:gd name="connsiteX3" fmla="*/ 4379976 w 4379976"/>
              <a:gd name="connsiteY3" fmla="*/ 0 h 181356"/>
              <a:gd name="connsiteX4" fmla="*/ 4379976 w 4379976"/>
              <a:gd name="connsiteY4" fmla="*/ 0 h 181356"/>
              <a:gd name="connsiteX5" fmla="*/ 4379976 w 4379976"/>
              <a:gd name="connsiteY5" fmla="*/ 18288 h 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976" h="181356">
                <a:moveTo>
                  <a:pt x="0" y="27432"/>
                </a:moveTo>
                <a:cubicBezTo>
                  <a:pt x="495300" y="80772"/>
                  <a:pt x="990600" y="134112"/>
                  <a:pt x="1399032" y="155448"/>
                </a:cubicBezTo>
                <a:cubicBezTo>
                  <a:pt x="1807464" y="176784"/>
                  <a:pt x="1953768" y="181356"/>
                  <a:pt x="2450592" y="155448"/>
                </a:cubicBezTo>
                <a:cubicBezTo>
                  <a:pt x="2947416" y="129540"/>
                  <a:pt x="4379976" y="0"/>
                  <a:pt x="4379976" y="0"/>
                </a:cubicBezTo>
                <a:lnTo>
                  <a:pt x="4379976" y="0"/>
                </a:lnTo>
                <a:lnTo>
                  <a:pt x="4379976" y="18288"/>
                </a:ln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auto">
              <a:spcBef>
                <a:spcPts val="0"/>
              </a:spcBef>
              <a:spcAft>
                <a:spcPts val="0"/>
              </a:spcAft>
              <a:defRPr/>
            </a:pPr>
            <a:endParaRPr lang="ru-RU"/>
          </a:p>
        </p:txBody>
      </p:sp>
      <p:sp>
        <p:nvSpPr>
          <p:cNvPr id="23" name="Сердце 22"/>
          <p:cNvSpPr/>
          <p:nvPr/>
        </p:nvSpPr>
        <p:spPr>
          <a:xfrm rot="19775050">
            <a:off x="795915" y="3929066"/>
            <a:ext cx="1428760" cy="1500198"/>
          </a:xfrm>
          <a:prstGeom prst="hear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a:p>
        </p:txBody>
      </p:sp>
      <p:sp>
        <p:nvSpPr>
          <p:cNvPr id="24" name="Сердце 23"/>
          <p:cNvSpPr/>
          <p:nvPr/>
        </p:nvSpPr>
        <p:spPr>
          <a:xfrm rot="1129066">
            <a:off x="6549503" y="1822398"/>
            <a:ext cx="1402892" cy="1222079"/>
          </a:xfrm>
          <a:prstGeom prst="hear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78247">
            <a:off x="507856" y="1701913"/>
            <a:ext cx="1508430" cy="146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9620">
            <a:off x="6558753" y="3967662"/>
            <a:ext cx="1384392" cy="142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800" decel="100000"/>
                                        <p:tgtEl>
                                          <p:spTgt spid="23"/>
                                        </p:tgtEl>
                                      </p:cBhvr>
                                    </p:animEffect>
                                    <p:anim calcmode="lin" valueType="num">
                                      <p:cBhvr>
                                        <p:cTn id="20" dur="800" decel="100000" fill="hold"/>
                                        <p:tgtEl>
                                          <p:spTgt spid="23"/>
                                        </p:tgtEl>
                                        <p:attrNameLst>
                                          <p:attrName>style.rotation</p:attrName>
                                        </p:attrNameLst>
                                      </p:cBhvr>
                                      <p:tavLst>
                                        <p:tav tm="0">
                                          <p:val>
                                            <p:fltVal val="-90"/>
                                          </p:val>
                                        </p:tav>
                                        <p:tav tm="100000">
                                          <p:val>
                                            <p:fltVal val="0"/>
                                          </p:val>
                                        </p:tav>
                                      </p:tavLst>
                                    </p:anim>
                                    <p:anim calcmode="lin" valueType="num">
                                      <p:cBhvr>
                                        <p:cTn id="21" dur="800" decel="100000" fill="hold"/>
                                        <p:tgtEl>
                                          <p:spTgt spid="23"/>
                                        </p:tgtEl>
                                        <p:attrNameLst>
                                          <p:attrName>ppt_x</p:attrName>
                                        </p:attrNameLst>
                                      </p:cBhvr>
                                      <p:tavLst>
                                        <p:tav tm="0">
                                          <p:val>
                                            <p:strVal val="#ppt_x+0.4"/>
                                          </p:val>
                                        </p:tav>
                                        <p:tav tm="100000">
                                          <p:val>
                                            <p:strVal val="#ppt_x-0.05"/>
                                          </p:val>
                                        </p:tav>
                                      </p:tavLst>
                                    </p:anim>
                                    <p:anim calcmode="lin" valueType="num">
                                      <p:cBhvr>
                                        <p:cTn id="22" dur="800" decel="100000" fill="hold"/>
                                        <p:tgtEl>
                                          <p:spTgt spid="23"/>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800" decel="100000"/>
                                        <p:tgtEl>
                                          <p:spTgt spid="24"/>
                                        </p:tgtEl>
                                      </p:cBhvr>
                                    </p:animEffect>
                                    <p:anim calcmode="lin" valueType="num">
                                      <p:cBhvr>
                                        <p:cTn id="28" dur="800" decel="100000" fill="hold"/>
                                        <p:tgtEl>
                                          <p:spTgt spid="24"/>
                                        </p:tgtEl>
                                        <p:attrNameLst>
                                          <p:attrName>style.rotation</p:attrName>
                                        </p:attrNameLst>
                                      </p:cBhvr>
                                      <p:tavLst>
                                        <p:tav tm="0">
                                          <p:val>
                                            <p:fltVal val="-90"/>
                                          </p:val>
                                        </p:tav>
                                        <p:tav tm="100000">
                                          <p:val>
                                            <p:fltVal val="0"/>
                                          </p:val>
                                        </p:tav>
                                      </p:tavLst>
                                    </p:anim>
                                    <p:anim calcmode="lin" valueType="num">
                                      <p:cBhvr>
                                        <p:cTn id="29" dur="800" decel="100000" fill="hold"/>
                                        <p:tgtEl>
                                          <p:spTgt spid="24"/>
                                        </p:tgtEl>
                                        <p:attrNameLst>
                                          <p:attrName>ppt_x</p:attrName>
                                        </p:attrNameLst>
                                      </p:cBhvr>
                                      <p:tavLst>
                                        <p:tav tm="0">
                                          <p:val>
                                            <p:strVal val="#ppt_x+0.4"/>
                                          </p:val>
                                        </p:tav>
                                        <p:tav tm="100000">
                                          <p:val>
                                            <p:strVal val="#ppt_x-0.05"/>
                                          </p:val>
                                        </p:tav>
                                      </p:tavLst>
                                    </p:anim>
                                    <p:anim calcmode="lin" valueType="num">
                                      <p:cBhvr>
                                        <p:cTn id="30" dur="800" decel="100000" fill="hold"/>
                                        <p:tgtEl>
                                          <p:spTgt spid="2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repeatCount="2000" fill="hold" grpId="1"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repeatCount="2000" fill="hold" grpId="1"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3" grpId="1"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10-конечная звезда 35"/>
          <p:cNvSpPr/>
          <p:nvPr/>
        </p:nvSpPr>
        <p:spPr>
          <a:xfrm>
            <a:off x="5857884" y="5214950"/>
            <a:ext cx="500066" cy="500066"/>
          </a:xfrm>
          <a:prstGeom prst="star1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6" name="10-конечная звезда 25"/>
          <p:cNvSpPr/>
          <p:nvPr/>
        </p:nvSpPr>
        <p:spPr>
          <a:xfrm>
            <a:off x="3214678" y="357166"/>
            <a:ext cx="285752" cy="357190"/>
          </a:xfrm>
          <a:prstGeom prst="star1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1905442" y="232149"/>
            <a:ext cx="5328592" cy="892975"/>
          </a:xfrm>
        </p:spPr>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pPr algn="ctr" eaLnBrk="1" fontAlgn="auto" hangingPunct="1">
              <a:spcAft>
                <a:spcPts val="0"/>
              </a:spcAft>
              <a:defRPr/>
            </a:pPr>
            <a:r>
              <a:rPr lang="en-US" sz="5400" b="1" dirty="0" smtClean="0">
                <a:ln/>
                <a:solidFill>
                  <a:schemeClr val="accent5">
                    <a:tint val="50000"/>
                    <a:satMod val="180000"/>
                  </a:schemeClr>
                </a:solidFill>
                <a:latin typeface="Adobe Garamond Pro" pitchFamily="18" charset="0"/>
              </a:rPr>
              <a:t>           </a:t>
            </a:r>
            <a:r>
              <a:rPr lang="en-US" sz="5400" b="1" dirty="0" smtClean="0">
                <a:ln/>
                <a:solidFill>
                  <a:schemeClr val="accent5">
                    <a:tint val="50000"/>
                    <a:satMod val="180000"/>
                  </a:schemeClr>
                </a:solidFill>
                <a:latin typeface="Adobe Garamond Pro" pitchFamily="18" charset="0"/>
              </a:rPr>
              <a:t/>
            </a:r>
            <a:br>
              <a:rPr lang="en-US" sz="5400" b="1" dirty="0" smtClean="0">
                <a:ln/>
                <a:solidFill>
                  <a:schemeClr val="accent5">
                    <a:tint val="50000"/>
                    <a:satMod val="180000"/>
                  </a:schemeClr>
                </a:solidFill>
                <a:latin typeface="Adobe Garamond Pro" pitchFamily="18" charset="0"/>
              </a:rPr>
            </a:br>
            <a:r>
              <a:rPr lang="en-US" sz="5400" b="1" dirty="0" smtClean="0">
                <a:ln/>
                <a:solidFill>
                  <a:schemeClr val="accent5">
                    <a:tint val="50000"/>
                    <a:satMod val="180000"/>
                  </a:schemeClr>
                </a:solidFill>
                <a:latin typeface="Adobe Garamond Pro" pitchFamily="18" charset="0"/>
              </a:rPr>
              <a:t> </a:t>
            </a:r>
            <a:r>
              <a:rPr lang="en-US" sz="6000" b="1" dirty="0" smtClean="0">
                <a:ln/>
                <a:solidFill>
                  <a:schemeClr val="accent4">
                    <a:lumMod val="40000"/>
                    <a:lumOff val="60000"/>
                  </a:schemeClr>
                </a:solidFill>
                <a:latin typeface="Adobe Garamond Pro" pitchFamily="18" charset="0"/>
              </a:rPr>
              <a:t>History</a:t>
            </a:r>
            <a:endParaRPr lang="ru-RU" sz="6000" b="1" dirty="0">
              <a:ln/>
              <a:solidFill>
                <a:schemeClr val="accent4">
                  <a:lumMod val="40000"/>
                  <a:lumOff val="60000"/>
                </a:schemeClr>
              </a:solidFill>
              <a:latin typeface="Arno Pro SmText" pitchFamily="18" charset="0"/>
            </a:endParaRPr>
          </a:p>
        </p:txBody>
      </p:sp>
      <p:sp>
        <p:nvSpPr>
          <p:cNvPr id="3" name="Содержимое 2"/>
          <p:cNvSpPr>
            <a:spLocks noGrp="1"/>
          </p:cNvSpPr>
          <p:nvPr>
            <p:ph idx="1"/>
          </p:nvPr>
        </p:nvSpPr>
        <p:spPr>
          <a:xfrm>
            <a:off x="695532" y="1607331"/>
            <a:ext cx="3393305" cy="5030500"/>
          </a:xfrm>
        </p:spPr>
        <p:txBody>
          <a:bodyPr>
            <a:normAutofit fontScale="55000" lnSpcReduction="20000"/>
          </a:bodyPr>
          <a:lstStyle/>
          <a:p>
            <a:pPr eaLnBrk="1" hangingPunct="1"/>
            <a:r>
              <a:rPr lang="en-US" sz="3200" dirty="0" smtClean="0"/>
              <a:t>St. Valentine’s Day as a lovers festival dates at least from 14</a:t>
            </a:r>
            <a:r>
              <a:rPr lang="en-US" sz="3200" baseline="30000" dirty="0" smtClean="0"/>
              <a:t>th</a:t>
            </a:r>
            <a:r>
              <a:rPr lang="en-US" sz="3200" dirty="0" smtClean="0"/>
              <a:t> </a:t>
            </a:r>
            <a:r>
              <a:rPr lang="en-US" sz="3200" dirty="0" smtClean="0"/>
              <a:t>century</a:t>
            </a:r>
            <a:r>
              <a:rPr lang="en-US" sz="3200" dirty="0" smtClean="0"/>
              <a:t>. However, St Valentine is rather a mysterious figure. In ancient Rome there were two martyrs of that name. one of them was a priest who perished in 269AD, the other was a bishop who perished in 273 AD. It is said that before the execution he sent a note of friendship to his jailers blind daughter and signed it “ Your Valentine”.</a:t>
            </a:r>
            <a:endParaRPr lang="en-US" sz="3200" dirty="0" smtClean="0"/>
          </a:p>
          <a:p>
            <a:pPr eaLnBrk="1" hangingPunct="1"/>
            <a:endParaRPr lang="ru-RU" dirty="0" smtClean="0"/>
          </a:p>
        </p:txBody>
      </p:sp>
      <p:sp>
        <p:nvSpPr>
          <p:cNvPr id="23" name="7-конечная звезда 22"/>
          <p:cNvSpPr/>
          <p:nvPr/>
        </p:nvSpPr>
        <p:spPr>
          <a:xfrm>
            <a:off x="6786578" y="2143116"/>
            <a:ext cx="500066" cy="428628"/>
          </a:xfrm>
          <a:prstGeom prst="star7">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4" name="Пятно 1 23"/>
          <p:cNvSpPr/>
          <p:nvPr/>
        </p:nvSpPr>
        <p:spPr>
          <a:xfrm>
            <a:off x="5000628" y="1571612"/>
            <a:ext cx="285752" cy="285752"/>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5" name="Пятно 2 24"/>
          <p:cNvSpPr/>
          <p:nvPr/>
        </p:nvSpPr>
        <p:spPr>
          <a:xfrm>
            <a:off x="5357818" y="3786190"/>
            <a:ext cx="785818" cy="428628"/>
          </a:xfrm>
          <a:prstGeom prst="irregularSeal2">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7" name="Пятно 2 26"/>
          <p:cNvSpPr/>
          <p:nvPr/>
        </p:nvSpPr>
        <p:spPr>
          <a:xfrm>
            <a:off x="3929058" y="3929066"/>
            <a:ext cx="285752" cy="357190"/>
          </a:xfrm>
          <a:prstGeom prst="irregularSeal2">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8" name="Пятно 1 27"/>
          <p:cNvSpPr/>
          <p:nvPr/>
        </p:nvSpPr>
        <p:spPr>
          <a:xfrm>
            <a:off x="7286644" y="428604"/>
            <a:ext cx="357190" cy="500066"/>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9" name="6-конечная звезда 28"/>
          <p:cNvSpPr/>
          <p:nvPr/>
        </p:nvSpPr>
        <p:spPr>
          <a:xfrm>
            <a:off x="8572528" y="3143248"/>
            <a:ext cx="428628" cy="571504"/>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30" name="Пятно 2 29"/>
          <p:cNvSpPr/>
          <p:nvPr/>
        </p:nvSpPr>
        <p:spPr>
          <a:xfrm>
            <a:off x="8286776" y="4286256"/>
            <a:ext cx="357190" cy="642942"/>
          </a:xfrm>
          <a:prstGeom prst="irregularSeal2">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1" name="Пятно 1 30"/>
          <p:cNvSpPr/>
          <p:nvPr/>
        </p:nvSpPr>
        <p:spPr>
          <a:xfrm>
            <a:off x="8215338" y="1571612"/>
            <a:ext cx="357190" cy="571504"/>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32" name="Пятно 1 31"/>
          <p:cNvSpPr/>
          <p:nvPr/>
        </p:nvSpPr>
        <p:spPr>
          <a:xfrm>
            <a:off x="1500166" y="1285860"/>
            <a:ext cx="500066" cy="642942"/>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33" name="6-конечная звезда 32"/>
          <p:cNvSpPr/>
          <p:nvPr/>
        </p:nvSpPr>
        <p:spPr>
          <a:xfrm>
            <a:off x="500034" y="285728"/>
            <a:ext cx="357190" cy="500066"/>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34" name="8-конечная звезда 33"/>
          <p:cNvSpPr/>
          <p:nvPr/>
        </p:nvSpPr>
        <p:spPr>
          <a:xfrm>
            <a:off x="6357950" y="6215082"/>
            <a:ext cx="500066" cy="357190"/>
          </a:xfrm>
          <a:prstGeom prst="star8">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35" name="5-конечная звезда 34"/>
          <p:cNvSpPr/>
          <p:nvPr/>
        </p:nvSpPr>
        <p:spPr>
          <a:xfrm>
            <a:off x="4143372" y="5929330"/>
            <a:ext cx="285752" cy="500066"/>
          </a:xfrm>
          <a:prstGeom prst="star5">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71" y="2446727"/>
            <a:ext cx="3168352" cy="3107553"/>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5000" fill="hold"/>
                                        <p:tgtEl>
                                          <p:spTgt spid="33"/>
                                        </p:tgtEl>
                                        <p:attrNameLst>
                                          <p:attrName>ppt_x</p:attrName>
                                        </p:attrNameLst>
                                      </p:cBhvr>
                                      <p:tavLst>
                                        <p:tav tm="0">
                                          <p:val>
                                            <p:strVal val="#ppt_x"/>
                                          </p:val>
                                        </p:tav>
                                        <p:tav tm="100000">
                                          <p:val>
                                            <p:strVal val="#ppt_x"/>
                                          </p:val>
                                        </p:tav>
                                      </p:tavLst>
                                    </p:anim>
                                    <p:anim calcmode="lin" valueType="num">
                                      <p:cBhvr>
                                        <p:cTn id="8" dur="15000" fill="hold"/>
                                        <p:tgtEl>
                                          <p:spTgt spid="33"/>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5000" fill="hold"/>
                                        <p:tgtEl>
                                          <p:spTgt spid="32"/>
                                        </p:tgtEl>
                                        <p:attrNameLst>
                                          <p:attrName>ppt_x</p:attrName>
                                        </p:attrNameLst>
                                      </p:cBhvr>
                                      <p:tavLst>
                                        <p:tav tm="0">
                                          <p:val>
                                            <p:strVal val="#ppt_x"/>
                                          </p:val>
                                        </p:tav>
                                        <p:tav tm="100000">
                                          <p:val>
                                            <p:strVal val="#ppt_x"/>
                                          </p:val>
                                        </p:tav>
                                      </p:tavLst>
                                    </p:anim>
                                    <p:anim calcmode="lin" valueType="num">
                                      <p:cBhvr>
                                        <p:cTn id="12" dur="15000" fill="hold"/>
                                        <p:tgtEl>
                                          <p:spTgt spid="32"/>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5000" fill="hold"/>
                                        <p:tgtEl>
                                          <p:spTgt spid="26"/>
                                        </p:tgtEl>
                                        <p:attrNameLst>
                                          <p:attrName>ppt_x</p:attrName>
                                        </p:attrNameLst>
                                      </p:cBhvr>
                                      <p:tavLst>
                                        <p:tav tm="0">
                                          <p:val>
                                            <p:strVal val="#ppt_x"/>
                                          </p:val>
                                        </p:tav>
                                        <p:tav tm="100000">
                                          <p:val>
                                            <p:strVal val="#ppt_x"/>
                                          </p:val>
                                        </p:tav>
                                      </p:tavLst>
                                    </p:anim>
                                    <p:anim calcmode="lin" valueType="num">
                                      <p:cBhvr>
                                        <p:cTn id="16" dur="15000" fill="hold"/>
                                        <p:tgtEl>
                                          <p:spTgt spid="26"/>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5000" fill="hold"/>
                                        <p:tgtEl>
                                          <p:spTgt spid="24"/>
                                        </p:tgtEl>
                                        <p:attrNameLst>
                                          <p:attrName>ppt_x</p:attrName>
                                        </p:attrNameLst>
                                      </p:cBhvr>
                                      <p:tavLst>
                                        <p:tav tm="0">
                                          <p:val>
                                            <p:strVal val="#ppt_x"/>
                                          </p:val>
                                        </p:tav>
                                        <p:tav tm="100000">
                                          <p:val>
                                            <p:strVal val="#ppt_x"/>
                                          </p:val>
                                        </p:tav>
                                      </p:tavLst>
                                    </p:anim>
                                    <p:anim calcmode="lin" valueType="num">
                                      <p:cBhvr>
                                        <p:cTn id="20" dur="15000" fill="hold"/>
                                        <p:tgtEl>
                                          <p:spTgt spid="24"/>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5000" fill="hold"/>
                                        <p:tgtEl>
                                          <p:spTgt spid="23"/>
                                        </p:tgtEl>
                                        <p:attrNameLst>
                                          <p:attrName>ppt_x</p:attrName>
                                        </p:attrNameLst>
                                      </p:cBhvr>
                                      <p:tavLst>
                                        <p:tav tm="0">
                                          <p:val>
                                            <p:strVal val="#ppt_x"/>
                                          </p:val>
                                        </p:tav>
                                        <p:tav tm="100000">
                                          <p:val>
                                            <p:strVal val="#ppt_x"/>
                                          </p:val>
                                        </p:tav>
                                      </p:tavLst>
                                    </p:anim>
                                    <p:anim calcmode="lin" valueType="num">
                                      <p:cBhvr>
                                        <p:cTn id="24" dur="15000" fill="hold"/>
                                        <p:tgtEl>
                                          <p:spTgt spid="23"/>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5000" fill="hold"/>
                                        <p:tgtEl>
                                          <p:spTgt spid="31"/>
                                        </p:tgtEl>
                                        <p:attrNameLst>
                                          <p:attrName>ppt_x</p:attrName>
                                        </p:attrNameLst>
                                      </p:cBhvr>
                                      <p:tavLst>
                                        <p:tav tm="0">
                                          <p:val>
                                            <p:strVal val="#ppt_x"/>
                                          </p:val>
                                        </p:tav>
                                        <p:tav tm="100000">
                                          <p:val>
                                            <p:strVal val="#ppt_x"/>
                                          </p:val>
                                        </p:tav>
                                      </p:tavLst>
                                    </p:anim>
                                    <p:anim calcmode="lin" valueType="num">
                                      <p:cBhvr>
                                        <p:cTn id="28" dur="15000" fill="hold"/>
                                        <p:tgtEl>
                                          <p:spTgt spid="31"/>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5000" fill="hold"/>
                                        <p:tgtEl>
                                          <p:spTgt spid="28"/>
                                        </p:tgtEl>
                                        <p:attrNameLst>
                                          <p:attrName>ppt_x</p:attrName>
                                        </p:attrNameLst>
                                      </p:cBhvr>
                                      <p:tavLst>
                                        <p:tav tm="0">
                                          <p:val>
                                            <p:strVal val="#ppt_x"/>
                                          </p:val>
                                        </p:tav>
                                        <p:tav tm="100000">
                                          <p:val>
                                            <p:strVal val="#ppt_x"/>
                                          </p:val>
                                        </p:tav>
                                      </p:tavLst>
                                    </p:anim>
                                    <p:anim calcmode="lin" valueType="num">
                                      <p:cBhvr>
                                        <p:cTn id="32" dur="15000" fill="hold"/>
                                        <p:tgtEl>
                                          <p:spTgt spid="28"/>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5000" fill="hold"/>
                                        <p:tgtEl>
                                          <p:spTgt spid="29"/>
                                        </p:tgtEl>
                                        <p:attrNameLst>
                                          <p:attrName>ppt_x</p:attrName>
                                        </p:attrNameLst>
                                      </p:cBhvr>
                                      <p:tavLst>
                                        <p:tav tm="0">
                                          <p:val>
                                            <p:strVal val="#ppt_x"/>
                                          </p:val>
                                        </p:tav>
                                        <p:tav tm="100000">
                                          <p:val>
                                            <p:strVal val="#ppt_x"/>
                                          </p:val>
                                        </p:tav>
                                      </p:tavLst>
                                    </p:anim>
                                    <p:anim calcmode="lin" valueType="num">
                                      <p:cBhvr>
                                        <p:cTn id="36" dur="15000" fill="hold"/>
                                        <p:tgtEl>
                                          <p:spTgt spid="29"/>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15000" fill="hold"/>
                                        <p:tgtEl>
                                          <p:spTgt spid="30"/>
                                        </p:tgtEl>
                                        <p:attrNameLst>
                                          <p:attrName>ppt_x</p:attrName>
                                        </p:attrNameLst>
                                      </p:cBhvr>
                                      <p:tavLst>
                                        <p:tav tm="0">
                                          <p:val>
                                            <p:strVal val="#ppt_x"/>
                                          </p:val>
                                        </p:tav>
                                        <p:tav tm="100000">
                                          <p:val>
                                            <p:strVal val="#ppt_x"/>
                                          </p:val>
                                        </p:tav>
                                      </p:tavLst>
                                    </p:anim>
                                    <p:anim calcmode="lin" valueType="num">
                                      <p:cBhvr>
                                        <p:cTn id="40" dur="15000" fill="hold"/>
                                        <p:tgtEl>
                                          <p:spTgt spid="30"/>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5000" fill="hold"/>
                                        <p:tgtEl>
                                          <p:spTgt spid="36"/>
                                        </p:tgtEl>
                                        <p:attrNameLst>
                                          <p:attrName>ppt_x</p:attrName>
                                        </p:attrNameLst>
                                      </p:cBhvr>
                                      <p:tavLst>
                                        <p:tav tm="0">
                                          <p:val>
                                            <p:strVal val="#ppt_x"/>
                                          </p:val>
                                        </p:tav>
                                        <p:tav tm="100000">
                                          <p:val>
                                            <p:strVal val="#ppt_x"/>
                                          </p:val>
                                        </p:tav>
                                      </p:tavLst>
                                    </p:anim>
                                    <p:anim calcmode="lin" valueType="num">
                                      <p:cBhvr>
                                        <p:cTn id="44" dur="15000" fill="hold"/>
                                        <p:tgtEl>
                                          <p:spTgt spid="36"/>
                                        </p:tgtEl>
                                        <p:attrNameLst>
                                          <p:attrName>ppt_y</p:attrName>
                                        </p:attrNameLst>
                                      </p:cBhvr>
                                      <p:tavLst>
                                        <p:tav tm="0">
                                          <p:val>
                                            <p:strVal val="#ppt_y+1"/>
                                          </p:val>
                                        </p:tav>
                                        <p:tav tm="100000">
                                          <p:val>
                                            <p:strVal val="#ppt_y-1"/>
                                          </p:val>
                                        </p:tav>
                                      </p:tavLst>
                                    </p:anim>
                                  </p:childTnLst>
                                </p:cTn>
                              </p:par>
                              <p:par>
                                <p:cTn id="45" presetID="28"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5000" fill="hold"/>
                                        <p:tgtEl>
                                          <p:spTgt spid="25"/>
                                        </p:tgtEl>
                                        <p:attrNameLst>
                                          <p:attrName>ppt_x</p:attrName>
                                        </p:attrNameLst>
                                      </p:cBhvr>
                                      <p:tavLst>
                                        <p:tav tm="0">
                                          <p:val>
                                            <p:strVal val="#ppt_x"/>
                                          </p:val>
                                        </p:tav>
                                        <p:tav tm="100000">
                                          <p:val>
                                            <p:strVal val="#ppt_x"/>
                                          </p:val>
                                        </p:tav>
                                      </p:tavLst>
                                    </p:anim>
                                    <p:anim calcmode="lin" valueType="num">
                                      <p:cBhvr>
                                        <p:cTn id="48" dur="15000" fill="hold"/>
                                        <p:tgtEl>
                                          <p:spTgt spid="25"/>
                                        </p:tgtEl>
                                        <p:attrNameLst>
                                          <p:attrName>ppt_y</p:attrName>
                                        </p:attrNameLst>
                                      </p:cBhvr>
                                      <p:tavLst>
                                        <p:tav tm="0">
                                          <p:val>
                                            <p:strVal val="#ppt_y+1"/>
                                          </p:val>
                                        </p:tav>
                                        <p:tav tm="100000">
                                          <p:val>
                                            <p:strVal val="#ppt_y-1"/>
                                          </p:val>
                                        </p:tav>
                                      </p:tavLst>
                                    </p:anim>
                                  </p:childTnLst>
                                </p:cTn>
                              </p:par>
                              <p:par>
                                <p:cTn id="49" presetID="28"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5000" fill="hold"/>
                                        <p:tgtEl>
                                          <p:spTgt spid="27"/>
                                        </p:tgtEl>
                                        <p:attrNameLst>
                                          <p:attrName>ppt_x</p:attrName>
                                        </p:attrNameLst>
                                      </p:cBhvr>
                                      <p:tavLst>
                                        <p:tav tm="0">
                                          <p:val>
                                            <p:strVal val="#ppt_x"/>
                                          </p:val>
                                        </p:tav>
                                        <p:tav tm="100000">
                                          <p:val>
                                            <p:strVal val="#ppt_x"/>
                                          </p:val>
                                        </p:tav>
                                      </p:tavLst>
                                    </p:anim>
                                    <p:anim calcmode="lin" valueType="num">
                                      <p:cBhvr>
                                        <p:cTn id="52" dur="15000" fill="hold"/>
                                        <p:tgtEl>
                                          <p:spTgt spid="27"/>
                                        </p:tgtEl>
                                        <p:attrNameLst>
                                          <p:attrName>ppt_y</p:attrName>
                                        </p:attrNameLst>
                                      </p:cBhvr>
                                      <p:tavLst>
                                        <p:tav tm="0">
                                          <p:val>
                                            <p:strVal val="#ppt_y+1"/>
                                          </p:val>
                                        </p:tav>
                                        <p:tav tm="100000">
                                          <p:val>
                                            <p:strVal val="#ppt_y-1"/>
                                          </p:val>
                                        </p:tav>
                                      </p:tavLst>
                                    </p:anim>
                                  </p:childTnLst>
                                </p:cTn>
                              </p:par>
                              <p:par>
                                <p:cTn id="53" presetID="28"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5000" fill="hold"/>
                                        <p:tgtEl>
                                          <p:spTgt spid="35"/>
                                        </p:tgtEl>
                                        <p:attrNameLst>
                                          <p:attrName>ppt_x</p:attrName>
                                        </p:attrNameLst>
                                      </p:cBhvr>
                                      <p:tavLst>
                                        <p:tav tm="0">
                                          <p:val>
                                            <p:strVal val="#ppt_x"/>
                                          </p:val>
                                        </p:tav>
                                        <p:tav tm="100000">
                                          <p:val>
                                            <p:strVal val="#ppt_x"/>
                                          </p:val>
                                        </p:tav>
                                      </p:tavLst>
                                    </p:anim>
                                    <p:anim calcmode="lin" valueType="num">
                                      <p:cBhvr>
                                        <p:cTn id="56" dur="15000" fill="hold"/>
                                        <p:tgtEl>
                                          <p:spTgt spid="35"/>
                                        </p:tgtEl>
                                        <p:attrNameLst>
                                          <p:attrName>ppt_y</p:attrName>
                                        </p:attrNameLst>
                                      </p:cBhvr>
                                      <p:tavLst>
                                        <p:tav tm="0">
                                          <p:val>
                                            <p:strVal val="#ppt_y+1"/>
                                          </p:val>
                                        </p:tav>
                                        <p:tav tm="100000">
                                          <p:val>
                                            <p:strVal val="#ppt_y-1"/>
                                          </p:val>
                                        </p:tav>
                                      </p:tavLst>
                                    </p:anim>
                                  </p:childTnLst>
                                </p:cTn>
                              </p:par>
                              <p:par>
                                <p:cTn id="57" presetID="28"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5000" fill="hold"/>
                                        <p:tgtEl>
                                          <p:spTgt spid="34"/>
                                        </p:tgtEl>
                                        <p:attrNameLst>
                                          <p:attrName>ppt_x</p:attrName>
                                        </p:attrNameLst>
                                      </p:cBhvr>
                                      <p:tavLst>
                                        <p:tav tm="0">
                                          <p:val>
                                            <p:strVal val="#ppt_x"/>
                                          </p:val>
                                        </p:tav>
                                        <p:tav tm="100000">
                                          <p:val>
                                            <p:strVal val="#ppt_x"/>
                                          </p:val>
                                        </p:tav>
                                      </p:tavLst>
                                    </p:anim>
                                    <p:anim calcmode="lin" valueType="num">
                                      <p:cBhvr>
                                        <p:cTn id="60" dur="15000" fill="hold"/>
                                        <p:tgtEl>
                                          <p:spTgt spid="3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en-US" sz="3600" dirty="0" smtClean="0"/>
              <a:t>The customs </a:t>
            </a:r>
            <a:endParaRPr lang="ru-RU" sz="3600" dirty="0"/>
          </a:p>
        </p:txBody>
      </p:sp>
      <p:sp>
        <p:nvSpPr>
          <p:cNvPr id="7" name="Объект 6"/>
          <p:cNvSpPr>
            <a:spLocks noGrp="1"/>
          </p:cNvSpPr>
          <p:nvPr>
            <p:ph sz="half" idx="2"/>
          </p:nvPr>
        </p:nvSpPr>
        <p:spPr>
          <a:xfrm>
            <a:off x="2543033" y="1556792"/>
            <a:ext cx="3314852" cy="4304259"/>
          </a:xfrm>
        </p:spPr>
        <p:txBody>
          <a:bodyPr>
            <a:normAutofit lnSpcReduction="10000"/>
          </a:bodyPr>
          <a:lstStyle/>
          <a:p>
            <a:r>
              <a:rPr lang="en-US" dirty="0" smtClean="0"/>
              <a:t>The custom of choosing a Valentine’s Day sweetheart may go back to the Lupercalia, a fertility festival of ancient Rome, which was held in the middle of February. Young Roman girls decorated love messages and put them in a large box. Unmarried young men drew the names from the box and in this way chose their partners for the festival.</a:t>
            </a:r>
            <a:endParaRPr lang="ru-RU" dirty="0"/>
          </a:p>
        </p:txBody>
      </p:sp>
      <p:pic>
        <p:nvPicPr>
          <p:cNvPr id="14" name="Рисунок 13" descr="9002b89d25.jpg"/>
          <p:cNvPicPr>
            <a:picLocks noChangeAspect="1"/>
          </p:cNvPicPr>
          <p:nvPr/>
        </p:nvPicPr>
        <p:blipFill>
          <a:blip r:embed="rId2" cstate="print"/>
          <a:stretch>
            <a:fillRect/>
          </a:stretch>
        </p:blipFill>
        <p:spPr>
          <a:xfrm rot="20577806">
            <a:off x="313083" y="1687860"/>
            <a:ext cx="2080143" cy="2809398"/>
          </a:xfrm>
          <a:prstGeom prst="rect">
            <a:avLst/>
          </a:prstGeom>
          <a:ln>
            <a:noFill/>
          </a:ln>
          <a:effectLst>
            <a:softEdge rad="112500"/>
          </a:effectLst>
        </p:spPr>
      </p:pic>
      <p:sp>
        <p:nvSpPr>
          <p:cNvPr id="15" name="Солнце 14"/>
          <p:cNvSpPr/>
          <p:nvPr/>
        </p:nvSpPr>
        <p:spPr>
          <a:xfrm>
            <a:off x="7000892" y="5000636"/>
            <a:ext cx="2000264" cy="1714512"/>
          </a:xfrm>
          <a:prstGeom prst="sun">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7" name="6-конечная звезда 16"/>
          <p:cNvSpPr/>
          <p:nvPr/>
        </p:nvSpPr>
        <p:spPr>
          <a:xfrm>
            <a:off x="285720" y="285728"/>
            <a:ext cx="785818" cy="571504"/>
          </a:xfrm>
          <a:prstGeom prst="star6">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8" name="7-конечная звезда 17"/>
          <p:cNvSpPr/>
          <p:nvPr/>
        </p:nvSpPr>
        <p:spPr>
          <a:xfrm>
            <a:off x="5857884" y="0"/>
            <a:ext cx="785818" cy="928694"/>
          </a:xfrm>
          <a:prstGeom prst="star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8475">
            <a:off x="5967856" y="1959871"/>
            <a:ext cx="2569177" cy="278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48064" y="1321578"/>
            <a:ext cx="3334088" cy="4760318"/>
          </a:xfrm>
        </p:spPr>
        <p:txBody>
          <a:bodyPr>
            <a:normAutofit/>
          </a:bodyPr>
          <a:lstStyle/>
          <a:p>
            <a:pPr marL="274320" indent="-274320" eaLnBrk="1" fontAlgn="auto" hangingPunct="1">
              <a:spcAft>
                <a:spcPts val="0"/>
              </a:spcAft>
              <a:buClr>
                <a:schemeClr val="accent3"/>
              </a:buClr>
              <a:buFont typeface="Wingdings 2"/>
              <a:buChar char=""/>
              <a:defRPr/>
            </a:pPr>
            <a:r>
              <a:rPr lang="en-US" sz="2000" b="1" dirty="0" smtClean="0">
                <a:ln w="1905"/>
                <a:solidFill>
                  <a:schemeClr val="tx1">
                    <a:lumMod val="95000"/>
                  </a:schemeClr>
                </a:solidFill>
                <a:effectLst>
                  <a:innerShdw blurRad="69850" dist="43180" dir="5400000">
                    <a:srgbClr val="000000">
                      <a:alpha val="65000"/>
                    </a:srgbClr>
                  </a:innerShdw>
                </a:effectLst>
              </a:rPr>
              <a:t>There ar</a:t>
            </a:r>
            <a:r>
              <a:rPr lang="en-US" sz="2000" b="1" dirty="0" smtClean="0">
                <a:ln w="1905"/>
                <a:solidFill>
                  <a:schemeClr val="tx1">
                    <a:lumMod val="95000"/>
                  </a:schemeClr>
                </a:solidFill>
                <a:effectLst>
                  <a:innerShdw blurRad="69850" dist="43180" dir="5400000">
                    <a:srgbClr val="000000">
                      <a:alpha val="65000"/>
                    </a:srgbClr>
                  </a:innerShdw>
                </a:effectLst>
              </a:rPr>
              <a:t>e a lot of traditions and superstitions connected with St. Valentine Day. Most of them have died out. Nowadays many girls still believe that the first boy seen on St Valentine’s Day will be their future husband.</a:t>
            </a:r>
            <a:endParaRPr lang="ru-RU" sz="2000" b="1" dirty="0">
              <a:ln w="1905"/>
              <a:solidFill>
                <a:schemeClr val="tx1">
                  <a:lumMod val="95000"/>
                </a:schemeClr>
              </a:solidFill>
              <a:effectLst>
                <a:innerShdw blurRad="69850" dist="43180" dir="5400000">
                  <a:srgbClr val="000000">
                    <a:alpha val="65000"/>
                  </a:srgbClr>
                </a:innerShdw>
              </a:effectLst>
            </a:endParaRPr>
          </a:p>
        </p:txBody>
      </p:sp>
      <p:pic>
        <p:nvPicPr>
          <p:cNvPr id="4" name="Рисунок 3" descr="1234591140.jpg"/>
          <p:cNvPicPr>
            <a:picLocks noChangeAspect="1"/>
          </p:cNvPicPr>
          <p:nvPr/>
        </p:nvPicPr>
        <p:blipFill>
          <a:blip r:embed="rId2" cstate="print"/>
          <a:stretch>
            <a:fillRect/>
          </a:stretch>
        </p:blipFill>
        <p:spPr>
          <a:xfrm rot="20680983">
            <a:off x="638306" y="1393798"/>
            <a:ext cx="2998313" cy="2241239"/>
          </a:xfrm>
          <a:prstGeom prst="roundRect">
            <a:avLst>
              <a:gd name="adj" fmla="val 4167"/>
            </a:avLst>
          </a:prstGeom>
          <a:ln/>
        </p:spPr>
        <p:style>
          <a:lnRef idx="3">
            <a:schemeClr val="lt1"/>
          </a:lnRef>
          <a:fillRef idx="1">
            <a:schemeClr val="accent6"/>
          </a:fillRef>
          <a:effectRef idx="1">
            <a:schemeClr val="accent6"/>
          </a:effectRef>
          <a:fontRef idx="minor">
            <a:schemeClr val="lt1"/>
          </a:fontRef>
        </p:style>
      </p:pic>
      <p:sp>
        <p:nvSpPr>
          <p:cNvPr id="7" name="Сердце 6"/>
          <p:cNvSpPr/>
          <p:nvPr/>
        </p:nvSpPr>
        <p:spPr>
          <a:xfrm rot="21270436">
            <a:off x="3191248" y="133079"/>
            <a:ext cx="2286016" cy="1357322"/>
          </a:xfrm>
          <a:prstGeom prst="hear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dirty="0"/>
          </a:p>
        </p:txBody>
      </p:sp>
      <p:sp>
        <p:nvSpPr>
          <p:cNvPr id="8" name="Сердце 7"/>
          <p:cNvSpPr/>
          <p:nvPr/>
        </p:nvSpPr>
        <p:spPr>
          <a:xfrm rot="808262">
            <a:off x="7535162" y="275954"/>
            <a:ext cx="1214446" cy="1071570"/>
          </a:xfrm>
          <a:prstGeom prst="hear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dirty="0"/>
          </a:p>
        </p:txBody>
      </p:sp>
      <p:sp>
        <p:nvSpPr>
          <p:cNvPr id="10" name="Сердце 9"/>
          <p:cNvSpPr/>
          <p:nvPr/>
        </p:nvSpPr>
        <p:spPr>
          <a:xfrm>
            <a:off x="2238560" y="4627731"/>
            <a:ext cx="1785950" cy="1428760"/>
          </a:xfrm>
          <a:prstGeom prst="hear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Сердце 8"/>
          <p:cNvSpPr/>
          <p:nvPr/>
        </p:nvSpPr>
        <p:spPr>
          <a:xfrm rot="20084483">
            <a:off x="3003403" y="3279138"/>
            <a:ext cx="1500198" cy="785818"/>
          </a:xfrm>
          <a:prstGeom prst="hear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12" name="Полилиния 11"/>
          <p:cNvSpPr/>
          <p:nvPr/>
        </p:nvSpPr>
        <p:spPr>
          <a:xfrm>
            <a:off x="3753502" y="1321578"/>
            <a:ext cx="5390497" cy="5339339"/>
          </a:xfrm>
          <a:custGeom>
            <a:avLst/>
            <a:gdLst>
              <a:gd name="connsiteX0" fmla="*/ 5858256 w 6135624"/>
              <a:gd name="connsiteY0" fmla="*/ 5335524 h 5512308"/>
              <a:gd name="connsiteX1" fmla="*/ 4623816 w 6135624"/>
              <a:gd name="connsiteY1" fmla="*/ 4933188 h 5512308"/>
              <a:gd name="connsiteX2" fmla="*/ 3663696 w 6135624"/>
              <a:gd name="connsiteY2" fmla="*/ 5417820 h 5512308"/>
              <a:gd name="connsiteX3" fmla="*/ 2639568 w 6135624"/>
              <a:gd name="connsiteY3" fmla="*/ 5180076 h 5512308"/>
              <a:gd name="connsiteX4" fmla="*/ 1441704 w 6135624"/>
              <a:gd name="connsiteY4" fmla="*/ 5170932 h 5512308"/>
              <a:gd name="connsiteX5" fmla="*/ 883920 w 6135624"/>
              <a:gd name="connsiteY5" fmla="*/ 5481828 h 5512308"/>
              <a:gd name="connsiteX6" fmla="*/ 106680 w 6135624"/>
              <a:gd name="connsiteY6" fmla="*/ 4988052 h 5512308"/>
              <a:gd name="connsiteX7" fmla="*/ 243840 w 6135624"/>
              <a:gd name="connsiteY7" fmla="*/ 4448556 h 5512308"/>
              <a:gd name="connsiteX8" fmla="*/ 509016 w 6135624"/>
              <a:gd name="connsiteY8" fmla="*/ 4073652 h 5512308"/>
              <a:gd name="connsiteX9" fmla="*/ 88392 w 6135624"/>
              <a:gd name="connsiteY9" fmla="*/ 3342132 h 5512308"/>
              <a:gd name="connsiteX10" fmla="*/ 673608 w 6135624"/>
              <a:gd name="connsiteY10" fmla="*/ 3159252 h 5512308"/>
              <a:gd name="connsiteX11" fmla="*/ 499872 w 6135624"/>
              <a:gd name="connsiteY11" fmla="*/ 3543300 h 5512308"/>
              <a:gd name="connsiteX12" fmla="*/ 262128 w 6135624"/>
              <a:gd name="connsiteY12" fmla="*/ 3415284 h 5512308"/>
              <a:gd name="connsiteX13" fmla="*/ 911352 w 6135624"/>
              <a:gd name="connsiteY13" fmla="*/ 3323844 h 5512308"/>
              <a:gd name="connsiteX14" fmla="*/ 1999488 w 6135624"/>
              <a:gd name="connsiteY14" fmla="*/ 2857500 h 5512308"/>
              <a:gd name="connsiteX15" fmla="*/ 1130808 w 6135624"/>
              <a:gd name="connsiteY15" fmla="*/ 2702052 h 5512308"/>
              <a:gd name="connsiteX16" fmla="*/ 2063496 w 6135624"/>
              <a:gd name="connsiteY16" fmla="*/ 3442716 h 5512308"/>
              <a:gd name="connsiteX17" fmla="*/ 3087624 w 6135624"/>
              <a:gd name="connsiteY17" fmla="*/ 3378708 h 5512308"/>
              <a:gd name="connsiteX18" fmla="*/ 4239768 w 6135624"/>
              <a:gd name="connsiteY18" fmla="*/ 3058668 h 5512308"/>
              <a:gd name="connsiteX19" fmla="*/ 4258056 w 6135624"/>
              <a:gd name="connsiteY19" fmla="*/ 2400300 h 5512308"/>
              <a:gd name="connsiteX20" fmla="*/ 4504944 w 6135624"/>
              <a:gd name="connsiteY20" fmla="*/ 2061972 h 5512308"/>
              <a:gd name="connsiteX21" fmla="*/ 4267200 w 6135624"/>
              <a:gd name="connsiteY21" fmla="*/ 1367028 h 5512308"/>
              <a:gd name="connsiteX22" fmla="*/ 4962144 w 6135624"/>
              <a:gd name="connsiteY22" fmla="*/ 818388 h 5512308"/>
              <a:gd name="connsiteX23" fmla="*/ 5830824 w 6135624"/>
              <a:gd name="connsiteY23" fmla="*/ 845820 h 5512308"/>
              <a:gd name="connsiteX24" fmla="*/ 6096000 w 6135624"/>
              <a:gd name="connsiteY24" fmla="*/ 123444 h 5512308"/>
              <a:gd name="connsiteX25" fmla="*/ 6068568 w 6135624"/>
              <a:gd name="connsiteY25" fmla="*/ 105156 h 55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5624" h="5512308">
                <a:moveTo>
                  <a:pt x="5858256" y="5335524"/>
                </a:moveTo>
                <a:cubicBezTo>
                  <a:pt x="5423916" y="5127498"/>
                  <a:pt x="4989576" y="4919472"/>
                  <a:pt x="4623816" y="4933188"/>
                </a:cubicBezTo>
                <a:cubicBezTo>
                  <a:pt x="4258056" y="4946904"/>
                  <a:pt x="3994404" y="5376672"/>
                  <a:pt x="3663696" y="5417820"/>
                </a:cubicBezTo>
                <a:cubicBezTo>
                  <a:pt x="3332988" y="5458968"/>
                  <a:pt x="3009900" y="5221224"/>
                  <a:pt x="2639568" y="5180076"/>
                </a:cubicBezTo>
                <a:cubicBezTo>
                  <a:pt x="2269236" y="5138928"/>
                  <a:pt x="1734312" y="5120640"/>
                  <a:pt x="1441704" y="5170932"/>
                </a:cubicBezTo>
                <a:cubicBezTo>
                  <a:pt x="1149096" y="5221224"/>
                  <a:pt x="1106424" y="5512308"/>
                  <a:pt x="883920" y="5481828"/>
                </a:cubicBezTo>
                <a:cubicBezTo>
                  <a:pt x="661416" y="5451348"/>
                  <a:pt x="213360" y="5160264"/>
                  <a:pt x="106680" y="4988052"/>
                </a:cubicBezTo>
                <a:cubicBezTo>
                  <a:pt x="0" y="4815840"/>
                  <a:pt x="176784" y="4600956"/>
                  <a:pt x="243840" y="4448556"/>
                </a:cubicBezTo>
                <a:cubicBezTo>
                  <a:pt x="310896" y="4296156"/>
                  <a:pt x="534924" y="4258056"/>
                  <a:pt x="509016" y="4073652"/>
                </a:cubicBezTo>
                <a:cubicBezTo>
                  <a:pt x="483108" y="3889248"/>
                  <a:pt x="60960" y="3494532"/>
                  <a:pt x="88392" y="3342132"/>
                </a:cubicBezTo>
                <a:cubicBezTo>
                  <a:pt x="115824" y="3189732"/>
                  <a:pt x="605028" y="3125724"/>
                  <a:pt x="673608" y="3159252"/>
                </a:cubicBezTo>
                <a:cubicBezTo>
                  <a:pt x="742188" y="3192780"/>
                  <a:pt x="568452" y="3500628"/>
                  <a:pt x="499872" y="3543300"/>
                </a:cubicBezTo>
                <a:cubicBezTo>
                  <a:pt x="431292" y="3585972"/>
                  <a:pt x="193548" y="3451860"/>
                  <a:pt x="262128" y="3415284"/>
                </a:cubicBezTo>
                <a:cubicBezTo>
                  <a:pt x="330708" y="3378708"/>
                  <a:pt x="621792" y="3416808"/>
                  <a:pt x="911352" y="3323844"/>
                </a:cubicBezTo>
                <a:cubicBezTo>
                  <a:pt x="1200912" y="3230880"/>
                  <a:pt x="1962912" y="2961132"/>
                  <a:pt x="1999488" y="2857500"/>
                </a:cubicBezTo>
                <a:cubicBezTo>
                  <a:pt x="2036064" y="2753868"/>
                  <a:pt x="1120140" y="2604516"/>
                  <a:pt x="1130808" y="2702052"/>
                </a:cubicBezTo>
                <a:cubicBezTo>
                  <a:pt x="1141476" y="2799588"/>
                  <a:pt x="1737360" y="3329940"/>
                  <a:pt x="2063496" y="3442716"/>
                </a:cubicBezTo>
                <a:cubicBezTo>
                  <a:pt x="2389632" y="3555492"/>
                  <a:pt x="2724912" y="3442716"/>
                  <a:pt x="3087624" y="3378708"/>
                </a:cubicBezTo>
                <a:cubicBezTo>
                  <a:pt x="3450336" y="3314700"/>
                  <a:pt x="4044696" y="3221736"/>
                  <a:pt x="4239768" y="3058668"/>
                </a:cubicBezTo>
                <a:cubicBezTo>
                  <a:pt x="4434840" y="2895600"/>
                  <a:pt x="4213860" y="2566416"/>
                  <a:pt x="4258056" y="2400300"/>
                </a:cubicBezTo>
                <a:cubicBezTo>
                  <a:pt x="4302252" y="2234184"/>
                  <a:pt x="4503420" y="2234184"/>
                  <a:pt x="4504944" y="2061972"/>
                </a:cubicBezTo>
                <a:cubicBezTo>
                  <a:pt x="4506468" y="1889760"/>
                  <a:pt x="4191000" y="1574292"/>
                  <a:pt x="4267200" y="1367028"/>
                </a:cubicBezTo>
                <a:cubicBezTo>
                  <a:pt x="4343400" y="1159764"/>
                  <a:pt x="4701540" y="905256"/>
                  <a:pt x="4962144" y="818388"/>
                </a:cubicBezTo>
                <a:cubicBezTo>
                  <a:pt x="5222748" y="731520"/>
                  <a:pt x="5641848" y="961644"/>
                  <a:pt x="5830824" y="845820"/>
                </a:cubicBezTo>
                <a:cubicBezTo>
                  <a:pt x="6019800" y="729996"/>
                  <a:pt x="6056376" y="246888"/>
                  <a:pt x="6096000" y="123444"/>
                </a:cubicBezTo>
                <a:cubicBezTo>
                  <a:pt x="6135624" y="0"/>
                  <a:pt x="6068568" y="105156"/>
                  <a:pt x="6068568" y="105156"/>
                </a:cubicBez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auto">
              <a:spcBef>
                <a:spcPts val="0"/>
              </a:spcBef>
              <a:spcAft>
                <a:spcPts val="0"/>
              </a:spcAft>
              <a:defRPr/>
            </a:pPr>
            <a:endParaRPr lang="ru-RU" dirty="0"/>
          </a:p>
        </p:txBody>
      </p:sp>
      <p:sp>
        <p:nvSpPr>
          <p:cNvPr id="13" name="Полилиния 12"/>
          <p:cNvSpPr/>
          <p:nvPr/>
        </p:nvSpPr>
        <p:spPr>
          <a:xfrm>
            <a:off x="4334256" y="4233672"/>
            <a:ext cx="1275588" cy="1965960"/>
          </a:xfrm>
          <a:custGeom>
            <a:avLst/>
            <a:gdLst>
              <a:gd name="connsiteX0" fmla="*/ 0 w 1275588"/>
              <a:gd name="connsiteY0" fmla="*/ 0 h 1965960"/>
              <a:gd name="connsiteX1" fmla="*/ 228600 w 1275588"/>
              <a:gd name="connsiteY1" fmla="*/ 237744 h 1965960"/>
              <a:gd name="connsiteX2" fmla="*/ 438912 w 1275588"/>
              <a:gd name="connsiteY2" fmla="*/ 996696 h 1965960"/>
              <a:gd name="connsiteX3" fmla="*/ 941832 w 1275588"/>
              <a:gd name="connsiteY3" fmla="*/ 1207008 h 1965960"/>
              <a:gd name="connsiteX4" fmla="*/ 905256 w 1275588"/>
              <a:gd name="connsiteY4" fmla="*/ 1801368 h 1965960"/>
              <a:gd name="connsiteX5" fmla="*/ 640080 w 1275588"/>
              <a:gd name="connsiteY5" fmla="*/ 1499616 h 1965960"/>
              <a:gd name="connsiteX6" fmla="*/ 1188720 w 1275588"/>
              <a:gd name="connsiteY6" fmla="*/ 1399032 h 1965960"/>
              <a:gd name="connsiteX7" fmla="*/ 1161288 w 1275588"/>
              <a:gd name="connsiteY7" fmla="*/ 1691640 h 1965960"/>
              <a:gd name="connsiteX8" fmla="*/ 841248 w 1275588"/>
              <a:gd name="connsiteY8"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588" h="1965960">
                <a:moveTo>
                  <a:pt x="0" y="0"/>
                </a:moveTo>
                <a:cubicBezTo>
                  <a:pt x="77724" y="35814"/>
                  <a:pt x="155448" y="71628"/>
                  <a:pt x="228600" y="237744"/>
                </a:cubicBezTo>
                <a:cubicBezTo>
                  <a:pt x="301752" y="403860"/>
                  <a:pt x="320040" y="835152"/>
                  <a:pt x="438912" y="996696"/>
                </a:cubicBezTo>
                <a:cubicBezTo>
                  <a:pt x="557784" y="1158240"/>
                  <a:pt x="864108" y="1072896"/>
                  <a:pt x="941832" y="1207008"/>
                </a:cubicBezTo>
                <a:cubicBezTo>
                  <a:pt x="1019556" y="1341120"/>
                  <a:pt x="955548" y="1752600"/>
                  <a:pt x="905256" y="1801368"/>
                </a:cubicBezTo>
                <a:cubicBezTo>
                  <a:pt x="854964" y="1850136"/>
                  <a:pt x="592836" y="1566672"/>
                  <a:pt x="640080" y="1499616"/>
                </a:cubicBezTo>
                <a:cubicBezTo>
                  <a:pt x="687324" y="1432560"/>
                  <a:pt x="1101852" y="1367028"/>
                  <a:pt x="1188720" y="1399032"/>
                </a:cubicBezTo>
                <a:cubicBezTo>
                  <a:pt x="1275588" y="1431036"/>
                  <a:pt x="1219200" y="1597152"/>
                  <a:pt x="1161288" y="1691640"/>
                </a:cubicBezTo>
                <a:cubicBezTo>
                  <a:pt x="1103376" y="1786128"/>
                  <a:pt x="972312" y="1876044"/>
                  <a:pt x="841248" y="1965960"/>
                </a:cubicBezTo>
              </a:path>
            </a:pathLst>
          </a:custGeom>
        </p:spPr>
        <p:style>
          <a:lnRef idx="2">
            <a:schemeClr val="accent3"/>
          </a:lnRef>
          <a:fillRef idx="0">
            <a:schemeClr val="accent3"/>
          </a:fillRef>
          <a:effectRef idx="1">
            <a:schemeClr val="accent3"/>
          </a:effectRef>
          <a:fontRef idx="minor">
            <a:schemeClr val="tx1"/>
          </a:fontRef>
        </p:style>
        <p:txBody>
          <a:bodyPr anchor="ctr"/>
          <a:lstStyle/>
          <a:p>
            <a:pPr algn="ctr" fontAlgn="auto">
              <a:spcBef>
                <a:spcPts val="0"/>
              </a:spcBef>
              <a:spcAft>
                <a:spcPts val="0"/>
              </a:spcAft>
              <a:defRPr/>
            </a:pP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64161"/>
            <a:ext cx="17367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set>
                                      <p:cBhvr>
                                        <p:cTn id="12" dur="455" fill="hold">
                                          <p:stCondLst>
                                            <p:cond delay="0"/>
                                          </p:stCondLst>
                                        </p:cTn>
                                        <p:tgtEl>
                                          <p:spTgt spid="3">
                                            <p:txEl>
                                              <p:pRg st="0" end="0"/>
                                            </p:txEl>
                                          </p:spTgt>
                                        </p:tgtEl>
                                        <p:attrNameLst>
                                          <p:attrName>style.rotation</p:attrName>
                                        </p:attrNameLst>
                                      </p:cBhvr>
                                      <p:to>
                                        <p:strVal val="-45.0"/>
                                      </p:to>
                                    </p:set>
                                    <p:anim calcmode="lin" valueType="num">
                                      <p:cBhvr>
                                        <p:cTn id="13"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7" y="357166"/>
            <a:ext cx="6122183" cy="1487658"/>
          </a:xfrm>
        </p:spPr>
        <p:txBody>
          <a:bodyPr>
            <a:normAutofit/>
          </a:bodyPr>
          <a:lstStyle/>
          <a:p>
            <a:pPr marL="274320" indent="-274320" algn="ctr" eaLnBrk="1" fontAlgn="auto" hangingPunct="1">
              <a:spcAft>
                <a:spcPts val="0"/>
              </a:spcAft>
              <a:buClr>
                <a:schemeClr val="accent3"/>
              </a:buClr>
              <a:buFont typeface="Wingdings 2"/>
              <a:buChar char=""/>
              <a:defRPr/>
            </a:pPr>
            <a:r>
              <a:rPr lang="en-US" sz="4000" dirty="0" smtClean="0"/>
              <a:t>Celebration</a:t>
            </a:r>
            <a:endParaRPr lang="ru-RU" sz="4000" dirty="0"/>
          </a:p>
        </p:txBody>
      </p:sp>
      <p:pic>
        <p:nvPicPr>
          <p:cNvPr id="6" name="Рисунок 5" descr="amur2.jpg"/>
          <p:cNvPicPr>
            <a:picLocks noChangeAspect="1"/>
          </p:cNvPicPr>
          <p:nvPr/>
        </p:nvPicPr>
        <p:blipFill>
          <a:blip r:embed="rId2" cstate="print"/>
          <a:stretch>
            <a:fillRect/>
          </a:stretch>
        </p:blipFill>
        <p:spPr>
          <a:xfrm rot="950364">
            <a:off x="4799406" y="2411661"/>
            <a:ext cx="2582327" cy="3080846"/>
          </a:xfrm>
          <a:prstGeom prst="rect">
            <a:avLst/>
          </a:prstGeom>
          <a:ln>
            <a:noFill/>
          </a:ln>
          <a:effectLst>
            <a:softEdge rad="112500"/>
          </a:effectLst>
        </p:spPr>
      </p:pic>
      <p:sp>
        <p:nvSpPr>
          <p:cNvPr id="7" name="5-конечная звезда 6"/>
          <p:cNvSpPr/>
          <p:nvPr/>
        </p:nvSpPr>
        <p:spPr>
          <a:xfrm>
            <a:off x="928662" y="5857892"/>
            <a:ext cx="1000132" cy="500066"/>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8" name="5-конечная звезда 7"/>
          <p:cNvSpPr/>
          <p:nvPr/>
        </p:nvSpPr>
        <p:spPr>
          <a:xfrm>
            <a:off x="8143900" y="357166"/>
            <a:ext cx="785818" cy="642942"/>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9" name="5-конечная звезда 8"/>
          <p:cNvSpPr/>
          <p:nvPr/>
        </p:nvSpPr>
        <p:spPr>
          <a:xfrm>
            <a:off x="6300192" y="1268760"/>
            <a:ext cx="928694" cy="500066"/>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10" name="5-конечная звезда 9"/>
          <p:cNvSpPr/>
          <p:nvPr/>
        </p:nvSpPr>
        <p:spPr>
          <a:xfrm>
            <a:off x="6858016" y="5786430"/>
            <a:ext cx="1071570" cy="1071570"/>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12" name="5-конечная звезда 11"/>
          <p:cNvSpPr/>
          <p:nvPr/>
        </p:nvSpPr>
        <p:spPr>
          <a:xfrm>
            <a:off x="251520" y="910357"/>
            <a:ext cx="928694" cy="500066"/>
          </a:xfrm>
          <a:prstGeom prst="star5">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2" name="TextBox 1"/>
          <p:cNvSpPr txBox="1"/>
          <p:nvPr/>
        </p:nvSpPr>
        <p:spPr>
          <a:xfrm>
            <a:off x="715867" y="1768826"/>
            <a:ext cx="3496093" cy="4247317"/>
          </a:xfrm>
          <a:prstGeom prst="rect">
            <a:avLst/>
          </a:prstGeom>
          <a:noFill/>
        </p:spPr>
        <p:txBody>
          <a:bodyPr wrap="square" rtlCol="0">
            <a:spAutoFit/>
          </a:bodyPr>
          <a:lstStyle/>
          <a:p>
            <a:r>
              <a:rPr lang="en-US" dirty="0" smtClean="0"/>
              <a:t>Valentine’s Day is not a public holiday. Banks and offices do not close, but it is a happy holiday for little children and young people. It is also the day to have romantic dinner. Hearts, cupids, bows and arrows appear on dinner tables as well. Refreshments are often colored red, like candy and punch. Sandwiches and cakes are often cut in the shape of hearts. Sometimes a King and Queen of hearts chosen for the evening of the dance.</a:t>
            </a: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268760"/>
            <a:ext cx="3168352" cy="4392488"/>
          </a:xfrm>
        </p:spPr>
        <p:txBody>
          <a:bodyPr>
            <a:noAutofit/>
          </a:bodyPr>
          <a:lstStyle/>
          <a:p>
            <a:pPr marL="274320" indent="-274320" eaLnBrk="1" fontAlgn="auto" hangingPunct="1">
              <a:spcAft>
                <a:spcPts val="0"/>
              </a:spcAft>
              <a:buClr>
                <a:schemeClr val="accent3"/>
              </a:buClr>
              <a:buFont typeface="Wingdings 2"/>
              <a:buChar char=""/>
              <a:defRPr/>
            </a:pPr>
            <a:r>
              <a:rPr lang="en-US" b="1" dirty="0" smtClean="0">
                <a:ln w="1905"/>
                <a:solidFill>
                  <a:schemeClr val="tx1">
                    <a:lumMod val="95000"/>
                  </a:schemeClr>
                </a:solidFill>
                <a:effectLst>
                  <a:innerShdw blurRad="69850" dist="43180" dir="5400000">
                    <a:srgbClr val="000000">
                      <a:alpha val="65000"/>
                    </a:srgbClr>
                  </a:innerShdw>
                </a:effectLst>
              </a:rPr>
              <a:t>February 14</a:t>
            </a:r>
            <a:r>
              <a:rPr lang="en-US" b="1" baseline="30000" dirty="0" smtClean="0">
                <a:ln w="1905"/>
                <a:solidFill>
                  <a:schemeClr val="tx1">
                    <a:lumMod val="95000"/>
                  </a:schemeClr>
                </a:solidFill>
                <a:effectLst>
                  <a:innerShdw blurRad="69850" dist="43180" dir="5400000">
                    <a:srgbClr val="000000">
                      <a:alpha val="65000"/>
                    </a:srgbClr>
                  </a:innerShdw>
                </a:effectLst>
              </a:rPr>
              <a:t>th</a:t>
            </a:r>
            <a:r>
              <a:rPr lang="en-US" b="1" dirty="0" smtClean="0">
                <a:ln w="1905"/>
                <a:solidFill>
                  <a:schemeClr val="tx1">
                    <a:lumMod val="95000"/>
                  </a:schemeClr>
                </a:solidFill>
                <a:effectLst>
                  <a:innerShdw blurRad="69850" dist="43180" dir="5400000">
                    <a:srgbClr val="000000">
                      <a:alpha val="65000"/>
                    </a:srgbClr>
                  </a:innerShdw>
                </a:effectLst>
              </a:rPr>
              <a:t> is the day to send little gifts to those you love. Flowers and sweets are favourite presents. Shops are filled with red, heart-shaped boxes of cho</a:t>
            </a:r>
            <a:r>
              <a:rPr lang="en-US" b="1" dirty="0" smtClean="0">
                <a:ln w="1905"/>
                <a:solidFill>
                  <a:schemeClr val="tx1">
                    <a:lumMod val="95000"/>
                  </a:schemeClr>
                </a:solidFill>
                <a:effectLst>
                  <a:innerShdw blurRad="69850" dist="43180" dir="5400000">
                    <a:srgbClr val="000000">
                      <a:alpha val="65000"/>
                    </a:srgbClr>
                  </a:innerShdw>
                </a:effectLst>
              </a:rPr>
              <a:t>co</a:t>
            </a:r>
            <a:r>
              <a:rPr lang="en-US" b="1" dirty="0" smtClean="0">
                <a:ln w="1905"/>
                <a:solidFill>
                  <a:schemeClr val="tx1">
                    <a:lumMod val="95000"/>
                  </a:schemeClr>
                </a:solidFill>
                <a:effectLst>
                  <a:innerShdw blurRad="69850" dist="43180" dir="5400000">
                    <a:srgbClr val="000000">
                      <a:alpha val="65000"/>
                    </a:srgbClr>
                  </a:innerShdw>
                </a:effectLst>
              </a:rPr>
              <a:t>late. Anonymous gifts of all kinds were laid upon the doorsteps of houses</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олилиния 11"/>
          <p:cNvSpPr/>
          <p:nvPr/>
        </p:nvSpPr>
        <p:spPr>
          <a:xfrm>
            <a:off x="2827020" y="182880"/>
            <a:ext cx="2987040" cy="3438144"/>
          </a:xfrm>
          <a:custGeom>
            <a:avLst/>
            <a:gdLst>
              <a:gd name="connsiteX0" fmla="*/ 1150620 w 2987040"/>
              <a:gd name="connsiteY0" fmla="*/ 941832 h 3438144"/>
              <a:gd name="connsiteX1" fmla="*/ 1927860 w 2987040"/>
              <a:gd name="connsiteY1" fmla="*/ 822960 h 3438144"/>
              <a:gd name="connsiteX2" fmla="*/ 2951988 w 2987040"/>
              <a:gd name="connsiteY2" fmla="*/ 82296 h 3438144"/>
              <a:gd name="connsiteX3" fmla="*/ 2138172 w 2987040"/>
              <a:gd name="connsiteY3" fmla="*/ 1316736 h 3438144"/>
              <a:gd name="connsiteX4" fmla="*/ 2586228 w 2987040"/>
              <a:gd name="connsiteY4" fmla="*/ 1143000 h 3438144"/>
              <a:gd name="connsiteX5" fmla="*/ 2028444 w 2987040"/>
              <a:gd name="connsiteY5" fmla="*/ 1709928 h 3438144"/>
              <a:gd name="connsiteX6" fmla="*/ 2403348 w 2987040"/>
              <a:gd name="connsiteY6" fmla="*/ 1801368 h 3438144"/>
              <a:gd name="connsiteX7" fmla="*/ 1827276 w 2987040"/>
              <a:gd name="connsiteY7" fmla="*/ 2176272 h 3438144"/>
              <a:gd name="connsiteX8" fmla="*/ 2001012 w 2987040"/>
              <a:gd name="connsiteY8" fmla="*/ 2432304 h 3438144"/>
              <a:gd name="connsiteX9" fmla="*/ 1543812 w 2987040"/>
              <a:gd name="connsiteY9" fmla="*/ 2532888 h 3438144"/>
              <a:gd name="connsiteX10" fmla="*/ 1452372 w 2987040"/>
              <a:gd name="connsiteY10" fmla="*/ 2825496 h 3438144"/>
              <a:gd name="connsiteX11" fmla="*/ 803148 w 2987040"/>
              <a:gd name="connsiteY11" fmla="*/ 2926080 h 3438144"/>
              <a:gd name="connsiteX12" fmla="*/ 117348 w 2987040"/>
              <a:gd name="connsiteY12" fmla="*/ 3364992 h 3438144"/>
              <a:gd name="connsiteX13" fmla="*/ 99060 w 2987040"/>
              <a:gd name="connsiteY13" fmla="*/ 3364992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7040" h="3438144">
                <a:moveTo>
                  <a:pt x="1150620" y="941832"/>
                </a:moveTo>
                <a:cubicBezTo>
                  <a:pt x="1389126" y="954024"/>
                  <a:pt x="1627632" y="966216"/>
                  <a:pt x="1927860" y="822960"/>
                </a:cubicBezTo>
                <a:cubicBezTo>
                  <a:pt x="2228088" y="679704"/>
                  <a:pt x="2916936" y="0"/>
                  <a:pt x="2951988" y="82296"/>
                </a:cubicBezTo>
                <a:cubicBezTo>
                  <a:pt x="2987040" y="164592"/>
                  <a:pt x="2199132" y="1139952"/>
                  <a:pt x="2138172" y="1316736"/>
                </a:cubicBezTo>
                <a:cubicBezTo>
                  <a:pt x="2077212" y="1493520"/>
                  <a:pt x="2604516" y="1077468"/>
                  <a:pt x="2586228" y="1143000"/>
                </a:cubicBezTo>
                <a:cubicBezTo>
                  <a:pt x="2567940" y="1208532"/>
                  <a:pt x="2058924" y="1600200"/>
                  <a:pt x="2028444" y="1709928"/>
                </a:cubicBezTo>
                <a:cubicBezTo>
                  <a:pt x="1997964" y="1819656"/>
                  <a:pt x="2436876" y="1723644"/>
                  <a:pt x="2403348" y="1801368"/>
                </a:cubicBezTo>
                <a:cubicBezTo>
                  <a:pt x="2369820" y="1879092"/>
                  <a:pt x="1894332" y="2071116"/>
                  <a:pt x="1827276" y="2176272"/>
                </a:cubicBezTo>
                <a:cubicBezTo>
                  <a:pt x="1760220" y="2281428"/>
                  <a:pt x="2048256" y="2372868"/>
                  <a:pt x="2001012" y="2432304"/>
                </a:cubicBezTo>
                <a:cubicBezTo>
                  <a:pt x="1953768" y="2491740"/>
                  <a:pt x="1635252" y="2467356"/>
                  <a:pt x="1543812" y="2532888"/>
                </a:cubicBezTo>
                <a:cubicBezTo>
                  <a:pt x="1452372" y="2598420"/>
                  <a:pt x="1575816" y="2759964"/>
                  <a:pt x="1452372" y="2825496"/>
                </a:cubicBezTo>
                <a:cubicBezTo>
                  <a:pt x="1328928" y="2891028"/>
                  <a:pt x="1025652" y="2836164"/>
                  <a:pt x="803148" y="2926080"/>
                </a:cubicBezTo>
                <a:cubicBezTo>
                  <a:pt x="580644" y="3015996"/>
                  <a:pt x="234696" y="3291840"/>
                  <a:pt x="117348" y="3364992"/>
                </a:cubicBezTo>
                <a:cubicBezTo>
                  <a:pt x="0" y="3438144"/>
                  <a:pt x="49530" y="3401568"/>
                  <a:pt x="99060" y="3364992"/>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dirty="0"/>
          </a:p>
        </p:txBody>
      </p:sp>
      <p:sp>
        <p:nvSpPr>
          <p:cNvPr id="13" name="Полилиния 12"/>
          <p:cNvSpPr/>
          <p:nvPr/>
        </p:nvSpPr>
        <p:spPr>
          <a:xfrm>
            <a:off x="347472" y="74676"/>
            <a:ext cx="2392680" cy="3601212"/>
          </a:xfrm>
          <a:custGeom>
            <a:avLst/>
            <a:gdLst>
              <a:gd name="connsiteX0" fmla="*/ 1325880 w 2392680"/>
              <a:gd name="connsiteY0" fmla="*/ 1132332 h 3601212"/>
              <a:gd name="connsiteX1" fmla="*/ 740664 w 2392680"/>
              <a:gd name="connsiteY1" fmla="*/ 1040892 h 3601212"/>
              <a:gd name="connsiteX2" fmla="*/ 82296 w 2392680"/>
              <a:gd name="connsiteY2" fmla="*/ 35052 h 3601212"/>
              <a:gd name="connsiteX3" fmla="*/ 457200 w 2392680"/>
              <a:gd name="connsiteY3" fmla="*/ 1251204 h 3601212"/>
              <a:gd name="connsiteX4" fmla="*/ 109728 w 2392680"/>
              <a:gd name="connsiteY4" fmla="*/ 1132332 h 3601212"/>
              <a:gd name="connsiteX5" fmla="*/ 411480 w 2392680"/>
              <a:gd name="connsiteY5" fmla="*/ 1607820 h 3601212"/>
              <a:gd name="connsiteX6" fmla="*/ 9144 w 2392680"/>
              <a:gd name="connsiteY6" fmla="*/ 1772412 h 3601212"/>
              <a:gd name="connsiteX7" fmla="*/ 466344 w 2392680"/>
              <a:gd name="connsiteY7" fmla="*/ 2147316 h 3601212"/>
              <a:gd name="connsiteX8" fmla="*/ 137160 w 2392680"/>
              <a:gd name="connsiteY8" fmla="*/ 2467356 h 3601212"/>
              <a:gd name="connsiteX9" fmla="*/ 640080 w 2392680"/>
              <a:gd name="connsiteY9" fmla="*/ 2531364 h 3601212"/>
              <a:gd name="connsiteX10" fmla="*/ 694944 w 2392680"/>
              <a:gd name="connsiteY10" fmla="*/ 2860548 h 3601212"/>
              <a:gd name="connsiteX11" fmla="*/ 1133856 w 2392680"/>
              <a:gd name="connsiteY11" fmla="*/ 2906268 h 3601212"/>
              <a:gd name="connsiteX12" fmla="*/ 1517904 w 2392680"/>
              <a:gd name="connsiteY12" fmla="*/ 3080004 h 3601212"/>
              <a:gd name="connsiteX13" fmla="*/ 2267712 w 2392680"/>
              <a:gd name="connsiteY13" fmla="*/ 3528060 h 3601212"/>
              <a:gd name="connsiteX14" fmla="*/ 2267712 w 2392680"/>
              <a:gd name="connsiteY14" fmla="*/ 3518916 h 360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2680" h="3601212">
                <a:moveTo>
                  <a:pt x="1325880" y="1132332"/>
                </a:moveTo>
                <a:cubicBezTo>
                  <a:pt x="1136904" y="1178052"/>
                  <a:pt x="947928" y="1223772"/>
                  <a:pt x="740664" y="1040892"/>
                </a:cubicBezTo>
                <a:cubicBezTo>
                  <a:pt x="533400" y="858012"/>
                  <a:pt x="129540" y="0"/>
                  <a:pt x="82296" y="35052"/>
                </a:cubicBezTo>
                <a:cubicBezTo>
                  <a:pt x="35052" y="70104"/>
                  <a:pt x="452628" y="1068324"/>
                  <a:pt x="457200" y="1251204"/>
                </a:cubicBezTo>
                <a:cubicBezTo>
                  <a:pt x="461772" y="1434084"/>
                  <a:pt x="117348" y="1072896"/>
                  <a:pt x="109728" y="1132332"/>
                </a:cubicBezTo>
                <a:cubicBezTo>
                  <a:pt x="102108" y="1191768"/>
                  <a:pt x="428244" y="1501140"/>
                  <a:pt x="411480" y="1607820"/>
                </a:cubicBezTo>
                <a:cubicBezTo>
                  <a:pt x="394716" y="1714500"/>
                  <a:pt x="0" y="1682496"/>
                  <a:pt x="9144" y="1772412"/>
                </a:cubicBezTo>
                <a:cubicBezTo>
                  <a:pt x="18288" y="1862328"/>
                  <a:pt x="445008" y="2031492"/>
                  <a:pt x="466344" y="2147316"/>
                </a:cubicBezTo>
                <a:cubicBezTo>
                  <a:pt x="487680" y="2263140"/>
                  <a:pt x="108204" y="2403348"/>
                  <a:pt x="137160" y="2467356"/>
                </a:cubicBezTo>
                <a:cubicBezTo>
                  <a:pt x="166116" y="2531364"/>
                  <a:pt x="547116" y="2465832"/>
                  <a:pt x="640080" y="2531364"/>
                </a:cubicBezTo>
                <a:cubicBezTo>
                  <a:pt x="733044" y="2596896"/>
                  <a:pt x="612648" y="2798064"/>
                  <a:pt x="694944" y="2860548"/>
                </a:cubicBezTo>
                <a:cubicBezTo>
                  <a:pt x="777240" y="2923032"/>
                  <a:pt x="996696" y="2869692"/>
                  <a:pt x="1133856" y="2906268"/>
                </a:cubicBezTo>
                <a:cubicBezTo>
                  <a:pt x="1271016" y="2942844"/>
                  <a:pt x="1328928" y="2976372"/>
                  <a:pt x="1517904" y="3080004"/>
                </a:cubicBezTo>
                <a:cubicBezTo>
                  <a:pt x="1706880" y="3183636"/>
                  <a:pt x="2142744" y="3454908"/>
                  <a:pt x="2267712" y="3528060"/>
                </a:cubicBezTo>
                <a:cubicBezTo>
                  <a:pt x="2392680" y="3601212"/>
                  <a:pt x="2330196" y="3560064"/>
                  <a:pt x="2267712" y="3518916"/>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ru-RU" dirty="0"/>
          </a:p>
        </p:txBody>
      </p:sp>
      <p:sp>
        <p:nvSpPr>
          <p:cNvPr id="15" name="Полилиния 14"/>
          <p:cNvSpPr/>
          <p:nvPr/>
        </p:nvSpPr>
        <p:spPr>
          <a:xfrm>
            <a:off x="2240280" y="303276"/>
            <a:ext cx="1437132" cy="390144"/>
          </a:xfrm>
          <a:custGeom>
            <a:avLst/>
            <a:gdLst>
              <a:gd name="connsiteX0" fmla="*/ 0 w 1437132"/>
              <a:gd name="connsiteY0" fmla="*/ 236220 h 390144"/>
              <a:gd name="connsiteX1" fmla="*/ 393192 w 1437132"/>
              <a:gd name="connsiteY1" fmla="*/ 25908 h 390144"/>
              <a:gd name="connsiteX2" fmla="*/ 1289304 w 1437132"/>
              <a:gd name="connsiteY2" fmla="*/ 80772 h 390144"/>
              <a:gd name="connsiteX3" fmla="*/ 1280160 w 1437132"/>
              <a:gd name="connsiteY3" fmla="*/ 327660 h 390144"/>
              <a:gd name="connsiteX4" fmla="*/ 512064 w 1437132"/>
              <a:gd name="connsiteY4" fmla="*/ 382524 h 390144"/>
              <a:gd name="connsiteX5" fmla="*/ 73152 w 1437132"/>
              <a:gd name="connsiteY5" fmla="*/ 281940 h 390144"/>
              <a:gd name="connsiteX6" fmla="*/ 100584 w 1437132"/>
              <a:gd name="connsiteY6" fmla="*/ 254508 h 39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132" h="390144">
                <a:moveTo>
                  <a:pt x="0" y="236220"/>
                </a:moveTo>
                <a:cubicBezTo>
                  <a:pt x="89154" y="144018"/>
                  <a:pt x="178308" y="51816"/>
                  <a:pt x="393192" y="25908"/>
                </a:cubicBezTo>
                <a:cubicBezTo>
                  <a:pt x="608076" y="0"/>
                  <a:pt x="1141476" y="30480"/>
                  <a:pt x="1289304" y="80772"/>
                </a:cubicBezTo>
                <a:cubicBezTo>
                  <a:pt x="1437132" y="131064"/>
                  <a:pt x="1409700" y="277368"/>
                  <a:pt x="1280160" y="327660"/>
                </a:cubicBezTo>
                <a:cubicBezTo>
                  <a:pt x="1150620" y="377952"/>
                  <a:pt x="713232" y="390144"/>
                  <a:pt x="512064" y="382524"/>
                </a:cubicBezTo>
                <a:cubicBezTo>
                  <a:pt x="310896" y="374904"/>
                  <a:pt x="141732" y="303276"/>
                  <a:pt x="73152" y="281940"/>
                </a:cubicBezTo>
                <a:cubicBezTo>
                  <a:pt x="4572" y="260604"/>
                  <a:pt x="100584" y="254508"/>
                  <a:pt x="100584" y="254508"/>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ru-RU" dirty="0"/>
          </a:p>
        </p:txBody>
      </p:sp>
      <p:sp>
        <p:nvSpPr>
          <p:cNvPr id="2" name="Прямоугольник 1"/>
          <p:cNvSpPr/>
          <p:nvPr/>
        </p:nvSpPr>
        <p:spPr>
          <a:xfrm>
            <a:off x="2313444" y="424430"/>
            <a:ext cx="4014192" cy="707886"/>
          </a:xfrm>
          <a:prstGeom prst="rect">
            <a:avLst/>
          </a:prstGeom>
        </p:spPr>
        <p:txBody>
          <a:bodyPr wrap="square">
            <a:spAutoFit/>
          </a:bodyPr>
          <a:lstStyle/>
          <a:p>
            <a:pPr algn="ctr"/>
            <a:r>
              <a:rPr lang="en-US" sz="4000" dirty="0" smtClean="0"/>
              <a:t>Valentine gifts</a:t>
            </a:r>
            <a:endParaRPr lang="en-US" sz="4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901952"/>
            <a:ext cx="3117954" cy="3099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TC102455610[[fn=Осень]]</Template>
  <TotalTime>1201</TotalTime>
  <Words>554</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Autumn</vt:lpstr>
      <vt:lpstr>       ST. VALENTINE’S DAY</vt:lpstr>
      <vt:lpstr>        Цель урока</vt:lpstr>
      <vt:lpstr>           Задачи урока:</vt:lpstr>
      <vt:lpstr>    St. Valentine’s Days       </vt:lpstr>
      <vt:lpstr>             History</vt:lpstr>
      <vt:lpstr>The customs </vt:lpstr>
      <vt:lpstr>Презентация PowerPoint</vt:lpstr>
      <vt:lpstr>Презентация PowerPoint</vt:lpstr>
      <vt:lpstr>Презентация PowerPoint</vt:lpstr>
      <vt:lpstr>             True or False?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DAY</dc:title>
  <cp:lastModifiedBy> </cp:lastModifiedBy>
  <cp:revision>131</cp:revision>
  <dcterms:modified xsi:type="dcterms:W3CDTF">2014-12-20T22:12:22Z</dcterms:modified>
</cp:coreProperties>
</file>