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0" r:id="rId8"/>
    <p:sldId id="264" r:id="rId9"/>
    <p:sldId id="267" r:id="rId10"/>
    <p:sldId id="268" r:id="rId11"/>
    <p:sldId id="273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1\Desktop\&#1076;&#1086;&#1082;&#1091;&#1084;&#1077;&#1085;&#1090;&#1099;\&#1091;&#1088;&#1086;&#1082;%20&#1048;&#1047;&#1054;.%20&#1082;&#1086;&#1089;&#1090;&#1102;&#1084;%20&#1076;&#1088;&#1077;&#1074;&#1085;&#1077;&#1075;&#1086;%20&#1077;&#1075;&#1080;&#1087;&#1090;&#1103;&#1085;&#1080;&#1085;&#1072;\&#1087;&#1080;&#1088;&#1072;&#1084;&#1080;&#1076;&#1099;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Рисунок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534400" cy="1981200"/>
          </a:xfrm>
        </p:spPr>
        <p:txBody>
          <a:bodyPr>
            <a:noAutofit/>
          </a:bodyPr>
          <a:lstStyle/>
          <a:p>
            <a:r>
              <a:rPr lang="ru-RU" sz="4400" b="1" cap="none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КОСТЮМ</a:t>
            </a:r>
            <a:br>
              <a:rPr lang="ru-RU" sz="4400" b="1" cap="none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4400" b="1" cap="none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ДРЕВНЕГО                             </a:t>
            </a:r>
            <a:br>
              <a:rPr lang="ru-RU" sz="4400" b="1" cap="none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4400" b="1" cap="none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ЕГИПТЯНИНА  </a:t>
            </a:r>
            <a:endParaRPr lang="ru-RU" sz="440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cap="none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САНДАЛИИ</a:t>
            </a:r>
            <a:endParaRPr lang="ru-RU" sz="4400" b="1" cap="none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7400" y="1600200"/>
            <a:ext cx="5491662" cy="365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screen"/>
          <a:srcRect t="32048" b="41887"/>
          <a:stretch>
            <a:fillRect/>
          </a:stretch>
        </p:blipFill>
        <p:spPr bwMode="auto">
          <a:xfrm>
            <a:off x="1371600" y="5715000"/>
            <a:ext cx="1798637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screen"/>
          <a:srcRect t="78999"/>
          <a:stretch>
            <a:fillRect/>
          </a:stretch>
        </p:blipFill>
        <p:spPr bwMode="auto">
          <a:xfrm>
            <a:off x="6629400" y="5791200"/>
            <a:ext cx="1963738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95400" y="1066800"/>
            <a:ext cx="320630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3400" y="274638"/>
            <a:ext cx="4495800" cy="2011362"/>
          </a:xfrm>
        </p:spPr>
        <p:txBody>
          <a:bodyPr>
            <a:normAutofit/>
          </a:bodyPr>
          <a:lstStyle/>
          <a:p>
            <a:pPr algn="ctr"/>
            <a:r>
              <a:rPr lang="ru-RU" sz="44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КАЛАЗИРИС</a:t>
            </a:r>
            <a:endParaRPr lang="ru-RU" sz="44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cap="none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УКРАШЕНИЯ</a:t>
            </a:r>
            <a:endParaRPr lang="ru-RU" sz="4400" b="1" cap="none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2286000"/>
            <a:ext cx="3429000" cy="227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62400" y="1524000"/>
            <a:ext cx="222847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00800" y="2057400"/>
            <a:ext cx="2438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Рисунок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ru-RU" sz="4400" b="1" cap="none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Древний Египет</a:t>
            </a:r>
            <a:endParaRPr lang="ru-RU" sz="4400" b="1" cap="none" dirty="0">
              <a:ln w="12700">
                <a:solidFill>
                  <a:srgbClr val="FFFF00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пирамид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85344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762000"/>
            <a:ext cx="4114800" cy="571957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24400" y="274638"/>
            <a:ext cx="3810000" cy="3459162"/>
          </a:xfrm>
        </p:spPr>
        <p:txBody>
          <a:bodyPr>
            <a:normAutofit/>
          </a:bodyPr>
          <a:lstStyle/>
          <a:p>
            <a:r>
              <a:rPr lang="ru-RU" sz="4400" b="1" cap="none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КАРТА </a:t>
            </a:r>
            <a:br>
              <a:rPr lang="ru-RU" sz="4400" b="1" cap="none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4400" b="1" cap="none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ДРЕВНЕГО ЕГИПТА</a:t>
            </a:r>
            <a:endParaRPr lang="ru-RU" sz="440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Рисунок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cap="none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ПИРАМИДЫ</a:t>
            </a:r>
            <a:endParaRPr lang="ru-RU" sz="4400" b="1" cap="none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810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cap="none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ПИРАМИДА  ХЕОПСА</a:t>
            </a:r>
            <a:endParaRPr lang="ru-RU" sz="440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Рисунок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1046" y="0"/>
            <a:ext cx="844190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cap="none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МАСТАБА</a:t>
            </a:r>
            <a:endParaRPr lang="ru-RU" sz="4400" dirty="0">
              <a:ln w="12700">
                <a:solidFill>
                  <a:srgbClr val="FFFF00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\Desktop\images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71600" y="838200"/>
            <a:ext cx="6934200" cy="572548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14400"/>
          </a:xfrm>
        </p:spPr>
        <p:txBody>
          <a:bodyPr>
            <a:normAutofit/>
          </a:bodyPr>
          <a:lstStyle/>
          <a:p>
            <a:pPr algn="ctr"/>
            <a:r>
              <a:rPr lang="ru-RU" sz="4400" b="1" cap="none" dirty="0" smtClean="0">
                <a:ln w="18000">
                  <a:solidFill>
                    <a:srgbClr val="663300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ФАРАОН</a:t>
            </a:r>
            <a:endParaRPr lang="ru-RU" sz="4400" dirty="0">
              <a:ln w="18000">
                <a:solidFill>
                  <a:srgbClr val="663300"/>
                </a:solidFill>
                <a:prstDash val="solid"/>
                <a:miter lim="800000"/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1\Desktop\Рисунок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01921" y="1447800"/>
            <a:ext cx="4033663" cy="5410200"/>
          </a:xfrm>
          <a:prstGeom prst="rect">
            <a:avLst/>
          </a:prstGeom>
          <a:noFill/>
        </p:spPr>
      </p:pic>
      <p:pic>
        <p:nvPicPr>
          <p:cNvPr id="7170" name="Picture 2" descr="C:\Users\1\Desktop\Рисунок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" y="1447800"/>
            <a:ext cx="3505200" cy="5410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cap="none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РЕЛЬЕФЫ И РОСПИСИ</a:t>
            </a:r>
            <a:endParaRPr lang="ru-RU" sz="4400" b="1" cap="none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162800" cy="10207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cap="none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4400" b="1" cap="none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4400" b="1" cap="none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4400" b="1" cap="none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4400" b="1" cap="none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4400" b="1" cap="none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4400" b="1" cap="none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СХЕНТИ</a:t>
            </a:r>
            <a:endParaRPr lang="ru-RU" sz="4400" b="1" cap="none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Picture 2" descr="C:\Users\user\Desktop\Рисунок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1524000"/>
            <a:ext cx="3291611" cy="4873625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43400" y="3657600"/>
            <a:ext cx="4051980" cy="278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76800" y="1828800"/>
            <a:ext cx="28575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340</TotalTime>
  <Words>17</Words>
  <Application>Microsoft Office PowerPoint</Application>
  <PresentationFormat>Экран (4:3)</PresentationFormat>
  <Paragraphs>12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 КОСТЮМ             ДРЕВНЕГО                                                     ЕГИПТЯНИНА  </vt:lpstr>
      <vt:lpstr>                    Древний Египет</vt:lpstr>
      <vt:lpstr>КАРТА  ДРЕВНЕГО ЕГИПТА</vt:lpstr>
      <vt:lpstr>ПИРАМИДЫ</vt:lpstr>
      <vt:lpstr>ПИРАМИДА  ХЕОПСА</vt:lpstr>
      <vt:lpstr>МАСТАБА</vt:lpstr>
      <vt:lpstr>ФАРАОН</vt:lpstr>
      <vt:lpstr>РЕЛЬЕФЫ И РОСПИСИ</vt:lpstr>
      <vt:lpstr>   СХЕНТИ</vt:lpstr>
      <vt:lpstr>САНДАЛИИ</vt:lpstr>
      <vt:lpstr>КАЛАЗИРИС</vt:lpstr>
      <vt:lpstr>УКРАШЕНИЯ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ОДЕЖДА ДРЕВНЕГО ЕГИПТЯНИНА</dc:title>
  <dc:creator>1</dc:creator>
  <cp:lastModifiedBy>1</cp:lastModifiedBy>
  <cp:revision>45</cp:revision>
  <dcterms:created xsi:type="dcterms:W3CDTF">2012-01-22T14:18:24Z</dcterms:created>
  <dcterms:modified xsi:type="dcterms:W3CDTF">2012-04-16T17:07:46Z</dcterms:modified>
</cp:coreProperties>
</file>