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193A62-1F3E-4FB3-B8F7-4DE8971FEBCB}"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0E7A44-2FA2-4F12-AA47-EE3AED9A860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93A62-1F3E-4FB3-B8F7-4DE8971FEBCB}" type="datetimeFigureOut">
              <a:rPr lang="ru-RU" smtClean="0"/>
              <a:pPr/>
              <a:t>09.02.2014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E7A44-2FA2-4F12-AA47-EE3AED9A86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772400" cy="1470025"/>
          </a:xfrm>
        </p:spPr>
        <p:txBody>
          <a:bodyPr/>
          <a:lstStyle/>
          <a:p>
            <a:r>
              <a:rPr lang="en-US" dirty="0" smtClean="0"/>
              <a:t>Mikhail Sholokhov</a:t>
            </a:r>
            <a:endParaRPr lang="ru-RU" dirty="0"/>
          </a:p>
        </p:txBody>
      </p:sp>
      <p:pic>
        <p:nvPicPr>
          <p:cNvPr id="4" name="Рисунок 3" descr="шолох.jpg"/>
          <p:cNvPicPr>
            <a:picLocks noChangeAspect="1"/>
          </p:cNvPicPr>
          <p:nvPr/>
        </p:nvPicPr>
        <p:blipFill>
          <a:blip r:embed="rId2"/>
          <a:stretch>
            <a:fillRect/>
          </a:stretch>
        </p:blipFill>
        <p:spPr>
          <a:xfrm>
            <a:off x="2714612" y="1428736"/>
            <a:ext cx="3984855" cy="52149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Biography</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1905 - 1984 Mikhail Sholokhov Born May 11 (24 NS) on the farm </a:t>
            </a:r>
            <a:r>
              <a:rPr lang="en-US" dirty="0" err="1" smtClean="0"/>
              <a:t>Kruzhilinskiy</a:t>
            </a:r>
            <a:r>
              <a:rPr lang="en-US" dirty="0" smtClean="0"/>
              <a:t> </a:t>
            </a:r>
            <a:r>
              <a:rPr lang="en-US" dirty="0" err="1" smtClean="0"/>
              <a:t>Veshenskaia</a:t>
            </a:r>
            <a:r>
              <a:rPr lang="en-US" dirty="0" smtClean="0"/>
              <a:t> into a peasant family . He studied at the parochial school , then in high school , graduating four classes. The outbreak of revolution and civil war prevented further education . Sholokhov served </a:t>
            </a:r>
            <a:r>
              <a:rPr lang="en-US" dirty="0" err="1" smtClean="0"/>
              <a:t>Stanichno</a:t>
            </a:r>
            <a:r>
              <a:rPr lang="en-US" dirty="0" smtClean="0"/>
              <a:t> Revolutionary Committee , volunteered for the food unit.</a:t>
            </a:r>
          </a:p>
          <a:p>
            <a:endParaRPr lang="en-US" dirty="0" smtClean="0"/>
          </a:p>
          <a:p>
            <a:r>
              <a:rPr lang="en-US" dirty="0" smtClean="0"/>
              <a:t>In 1922 , at age seventeen , he went to Moscow , intending to learn. Met here with the poets and writers of the " Young Guard" . Assistance was available from , so I had to work as a loader and a bricklayer , and a bookkeeper and clerk .</a:t>
            </a:r>
          </a:p>
          <a:p>
            <a:endParaRPr lang="en-US" dirty="0" smtClean="0"/>
          </a:p>
          <a:p>
            <a:r>
              <a:rPr lang="en-US" dirty="0" smtClean="0"/>
              <a:t>In 1923 in the newspaper " Youth Truth" was published first feuilleton "test" signed " Sholokhov ." The following year saw the publication of his first story, " The Birthmark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Childhood and youth</a:t>
            </a:r>
            <a:br>
              <a:rPr lang="en-US" dirty="0" smtClean="0"/>
            </a:br>
            <a:endParaRPr lang="ru-RU" dirty="0"/>
          </a:p>
        </p:txBody>
      </p:sp>
      <p:sp>
        <p:nvSpPr>
          <p:cNvPr id="3" name="Содержимое 2"/>
          <p:cNvSpPr>
            <a:spLocks noGrp="1"/>
          </p:cNvSpPr>
          <p:nvPr>
            <p:ph idx="1"/>
          </p:nvPr>
        </p:nvSpPr>
        <p:spPr/>
        <p:txBody>
          <a:bodyPr>
            <a:normAutofit fontScale="40000" lnSpcReduction="20000"/>
          </a:bodyPr>
          <a:lstStyle/>
          <a:p>
            <a:endParaRPr lang="en-US" dirty="0" smtClean="0"/>
          </a:p>
          <a:p>
            <a:r>
              <a:rPr lang="en-US" dirty="0" err="1" smtClean="0"/>
              <a:t>Misha</a:t>
            </a:r>
            <a:r>
              <a:rPr lang="en-US" dirty="0" smtClean="0"/>
              <a:t> Sholokhov - the illegitimate son of a Ukrainian , wife of Don Cossack AD </a:t>
            </a:r>
            <a:r>
              <a:rPr lang="en-US" dirty="0" err="1" smtClean="0"/>
              <a:t>Kuznetsova</a:t>
            </a:r>
            <a:r>
              <a:rPr lang="en-US" dirty="0" smtClean="0"/>
              <a:t> and rich salesman (the son of a merchant , who comes with </a:t>
            </a:r>
            <a:r>
              <a:rPr lang="en-US" dirty="0" err="1" smtClean="0"/>
              <a:t>Ryazanschine</a:t>
            </a:r>
            <a:r>
              <a:rPr lang="en-US" dirty="0" smtClean="0"/>
              <a:t> ) A. Sholokhov . In early childhood, bore the surname </a:t>
            </a:r>
            <a:r>
              <a:rPr lang="en-US" dirty="0" err="1" smtClean="0"/>
              <a:t>Kuznetsov</a:t>
            </a:r>
            <a:r>
              <a:rPr lang="en-US" dirty="0" smtClean="0"/>
              <a:t> got a piece of land as a "son of a Cossack ." In 1913 , after the adoption of his own father , lost Cossack privileges , becoming a "son of a wimp ." Mike grew up in an atmosphere of apparent ambiguity that apparently spawned in nature Sholokhov craving for truth and justice , but at the same time and habit to hide yourself as much as possible about everything. About youth</a:t>
            </a:r>
          </a:p>
          <a:p>
            <a:r>
              <a:rPr lang="en-US" dirty="0" smtClean="0"/>
              <a:t>Sholokhov with his life spreading the numerous legends which no documents confirming that contradict historical facts and elementary logic , but the writer has never denied them . He graduated from high school four classes . During the Civil War, the family Sholokhov could be under attack from two sides: for white Cossacks it was " out of town " </a:t>
            </a:r>
            <a:r>
              <a:rPr lang="en-US" dirty="0" err="1" smtClean="0"/>
              <a:t>dMisha</a:t>
            </a:r>
            <a:r>
              <a:rPr lang="en-US" dirty="0" smtClean="0"/>
              <a:t> Sholokhov - the illegitimate son of a Ukrainian , wife of Don Cossack AD </a:t>
            </a:r>
            <a:r>
              <a:rPr lang="en-US" dirty="0" err="1" smtClean="0"/>
              <a:t>Kuznetsova</a:t>
            </a:r>
            <a:r>
              <a:rPr lang="en-US" dirty="0" smtClean="0"/>
              <a:t> and rich salesman (the son of a merchant , who comes with </a:t>
            </a:r>
            <a:r>
              <a:rPr lang="en-US" dirty="0" err="1" smtClean="0"/>
              <a:t>Ryazanschine</a:t>
            </a:r>
            <a:r>
              <a:rPr lang="en-US" dirty="0" smtClean="0"/>
              <a:t> ) A . Sholokhov . In early childhood, bore the surname </a:t>
            </a:r>
            <a:r>
              <a:rPr lang="en-US" dirty="0" err="1" smtClean="0"/>
              <a:t>Kuznetsov</a:t>
            </a:r>
            <a:r>
              <a:rPr lang="en-US" dirty="0" smtClean="0"/>
              <a:t> got a piece of land as a "son of a Cossack ." In 1913 , after the adoption of his own father , lost Cossack privileges , becoming a "son of a wimp ." Mike grew up in an atmosphere of apparent ambiguity that apparently spawned in nature Sholokhov craving for truth and justice , but at the same time and habit to hide yourself as much as possible about everything. About youth Sholokhov with his life spreading the numerous legends which no documents confirming that contradict historical facts and elementary logic , but the writer has never denied them . He graduated from high school four classes . During the Civil War, the family Sholokhov could be under attack from two sides: for white Cossacks it was " out of town " for the red - " exploiters ." Junior </a:t>
            </a:r>
            <a:r>
              <a:rPr lang="en-US" dirty="0" err="1" smtClean="0"/>
              <a:t>Misha</a:t>
            </a:r>
            <a:r>
              <a:rPr lang="en-US" dirty="0" smtClean="0"/>
              <a:t> Sholokhov had no passion for hoarding ( like his hero , son of a wealthy Cossack </a:t>
            </a:r>
            <a:r>
              <a:rPr lang="en-US" dirty="0" err="1" smtClean="0"/>
              <a:t>Makar</a:t>
            </a:r>
            <a:r>
              <a:rPr lang="en-US" dirty="0" smtClean="0"/>
              <a:t> feeding ) and took the side of the victorious powers , install at least relative peace , served in the requisition , but arbitrarily reduced the incidence of men of his circle, was on trial .</a:t>
            </a:r>
          </a:p>
          <a:p>
            <a:endParaRPr lang="en-US" dirty="0" smtClean="0"/>
          </a:p>
          <a:p>
            <a:r>
              <a:rPr lang="en-US" dirty="0" smtClean="0"/>
              <a:t>A red - " exploiters ." Junior </a:t>
            </a:r>
            <a:r>
              <a:rPr lang="en-US" dirty="0" err="1" smtClean="0"/>
              <a:t>Misha</a:t>
            </a:r>
            <a:r>
              <a:rPr lang="en-US" dirty="0" smtClean="0"/>
              <a:t> Sholokhov had no passion for hoarding ( like his hero , son of a wealthy Cossack </a:t>
            </a:r>
            <a:r>
              <a:rPr lang="en-US" dirty="0" err="1" smtClean="0"/>
              <a:t>Makar</a:t>
            </a:r>
            <a:r>
              <a:rPr lang="en-US" dirty="0" smtClean="0"/>
              <a:t> feeding ) and took the side of the victorious powers , install at least relative peace , served in the requisition , but arbitrarily reduced the incidence of men of his circle, was on trial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шолохов детство.jpg"/>
          <p:cNvPicPr>
            <a:picLocks noGrp="1" noChangeAspect="1"/>
          </p:cNvPicPr>
          <p:nvPr>
            <p:ph type="pic" idx="1"/>
          </p:nvPr>
        </p:nvPicPr>
        <p:blipFill>
          <a:blip r:embed="rId2"/>
          <a:srcRect t="24200" b="24200"/>
          <a:stretch>
            <a:fillRect/>
          </a:stretch>
        </p:blipFill>
        <p:spPr>
          <a:xfrm>
            <a:off x="1928794" y="214290"/>
            <a:ext cx="6072230" cy="635798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en-US" dirty="0" smtClean="0"/>
              <a:t>In 1920-1921, he lived with his family in the village </a:t>
            </a:r>
            <a:r>
              <a:rPr lang="en-US" dirty="0" err="1" smtClean="0"/>
              <a:t>Karghinskaya</a:t>
            </a:r>
            <a:r>
              <a:rPr lang="en-US" dirty="0" smtClean="0"/>
              <a:t> . After graduating from Rostov tax rate was appointed inspector of the food in the village </a:t>
            </a:r>
            <a:r>
              <a:rPr lang="en-US" dirty="0" err="1" smtClean="0"/>
              <a:t>Bukanovskaya</a:t>
            </a:r>
            <a:r>
              <a:rPr lang="en-US" dirty="0" smtClean="0"/>
              <a:t> , then joined the requisition , participated in the surplus-appropriation system . In 1920, the requisition led with 15 years (17.5 years ) Sholokhov was captured by </a:t>
            </a:r>
            <a:r>
              <a:rPr lang="en-US" dirty="0" err="1" smtClean="0"/>
              <a:t>Makhno</a:t>
            </a:r>
            <a:r>
              <a:rPr lang="en-US" dirty="0" smtClean="0"/>
              <a:t> . Then he thought he would be shot , but he was released. He later told about this meeting with </a:t>
            </a:r>
            <a:r>
              <a:rPr lang="en-US" dirty="0" err="1" smtClean="0"/>
              <a:t>Makhno</a:t>
            </a:r>
            <a:r>
              <a:rPr lang="en-US" dirty="0" smtClean="0"/>
              <a:t> differently , exposing himself as a hero . Under the shooting he was later, after the case of a stallion , which he received as a bribe from a fist when removing grain. Bribes were before, but then they told him , and he threatened the tribunal. In his autobiography, written April 5, 1949 for </a:t>
            </a:r>
            <a:r>
              <a:rPr lang="en-US" dirty="0" err="1" smtClean="0"/>
              <a:t>Vyoshenskaya</a:t>
            </a:r>
            <a:r>
              <a:rPr lang="en-US" dirty="0" smtClean="0"/>
              <a:t> military enlistment office , contains the following lines : " In 1922 he was sentenced , being </a:t>
            </a:r>
            <a:r>
              <a:rPr lang="en-US" dirty="0" err="1" smtClean="0"/>
              <a:t>prodkomissarom</a:t>
            </a:r>
            <a:r>
              <a:rPr lang="en-US" dirty="0" smtClean="0"/>
              <a:t> , for abuse of authority : one year of probation " (however, the time of the documents shows that Sholokhov never was the Commissioner nor food ( </a:t>
            </a:r>
            <a:r>
              <a:rPr lang="en-US" dirty="0" err="1" smtClean="0"/>
              <a:t>prodkomissar</a:t>
            </a:r>
            <a:r>
              <a:rPr lang="en-US" dirty="0" smtClean="0"/>
              <a:t> ) nor any other above the Village tax inspector , he did not get up .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en-US" dirty="0" smtClean="0"/>
              <a:t>In September 1923 , signed " Micah . </a:t>
            </a:r>
            <a:r>
              <a:rPr lang="en-US" dirty="0" err="1" smtClean="0"/>
              <a:t>Sholokh</a:t>
            </a:r>
            <a:r>
              <a:rPr lang="en-US" dirty="0" smtClean="0"/>
              <a:t> "in </a:t>
            </a:r>
            <a:r>
              <a:rPr lang="en-US" dirty="0" err="1" smtClean="0"/>
              <a:t>Komsomol</a:t>
            </a:r>
            <a:r>
              <a:rPr lang="en-US" dirty="0" smtClean="0"/>
              <a:t> newspaper" Youth Pravda " ( " Young </a:t>
            </a:r>
            <a:r>
              <a:rPr lang="en-US" dirty="0" err="1" smtClean="0"/>
              <a:t>leniniets</a:t>
            </a:r>
            <a:r>
              <a:rPr lang="en-US" dirty="0" smtClean="0"/>
              <a:t> ") (now - " </a:t>
            </a:r>
            <a:r>
              <a:rPr lang="en-US" dirty="0" err="1" smtClean="0"/>
              <a:t>Moskovsky</a:t>
            </a:r>
            <a:r>
              <a:rPr lang="en-US" dirty="0" smtClean="0"/>
              <a:t> </a:t>
            </a:r>
            <a:r>
              <a:rPr lang="en-US" dirty="0" err="1" smtClean="0"/>
              <a:t>Komsomolets</a:t>
            </a:r>
            <a:r>
              <a:rPr lang="en-US" dirty="0" smtClean="0"/>
              <a:t> " ) was printed skit - " Test " , a month later there was a second skit - " Three ", and then a third - " Inspector " . In December 1923 Mikhail Sholokhov returned to </a:t>
            </a:r>
            <a:r>
              <a:rPr lang="en-US" dirty="0" err="1" smtClean="0"/>
              <a:t>Karginskaya</a:t>
            </a:r>
            <a:r>
              <a:rPr lang="en-US" dirty="0" smtClean="0"/>
              <a:t> , and then - to the village </a:t>
            </a:r>
            <a:r>
              <a:rPr lang="en-US" dirty="0" err="1" smtClean="0"/>
              <a:t>Bukanovskaya</a:t>
            </a:r>
            <a:r>
              <a:rPr lang="en-US" dirty="0" smtClean="0"/>
              <a:t> where woo Lydia </a:t>
            </a:r>
            <a:r>
              <a:rPr lang="en-US" dirty="0" err="1" smtClean="0"/>
              <a:t>Gromoslavskij</a:t>
            </a:r>
            <a:r>
              <a:rPr lang="en-US" dirty="0" smtClean="0"/>
              <a:t> - one of the daughters of the Village former Ataman Peter </a:t>
            </a:r>
            <a:r>
              <a:rPr lang="en-US" dirty="0" err="1" smtClean="0"/>
              <a:t>Yakovlevich</a:t>
            </a:r>
            <a:r>
              <a:rPr lang="en-US" dirty="0" smtClean="0"/>
              <a:t> </a:t>
            </a:r>
            <a:r>
              <a:rPr lang="en-US" dirty="0" err="1" smtClean="0"/>
              <a:t>Gromoslavskij</a:t>
            </a:r>
            <a:r>
              <a:rPr lang="en-US" dirty="0" smtClean="0"/>
              <a:t> . But the former chieftain said : "Take Mary, and I '</a:t>
            </a:r>
            <a:r>
              <a:rPr lang="en-US" dirty="0" err="1" smtClean="0"/>
              <a:t>ll</a:t>
            </a:r>
            <a:r>
              <a:rPr lang="en-US" dirty="0" smtClean="0"/>
              <a:t> make you human ." January 11, 1924 Mikhail Sholokhov married the eldest daughter - Maria </a:t>
            </a:r>
            <a:r>
              <a:rPr lang="en-US" dirty="0" err="1" smtClean="0"/>
              <a:t>Petrovna</a:t>
            </a:r>
            <a:r>
              <a:rPr lang="en-US" dirty="0" smtClean="0"/>
              <a:t> </a:t>
            </a:r>
            <a:r>
              <a:rPr lang="en-US" dirty="0" err="1" smtClean="0"/>
              <a:t>Gromoslavskij</a:t>
            </a:r>
            <a:r>
              <a:rPr lang="en-US" dirty="0" smtClean="0"/>
              <a:t> ( 1901-1992 ) , who worked as an elementary school teacher ( 1918 MP </a:t>
            </a:r>
            <a:r>
              <a:rPr lang="en-US" dirty="0" err="1" smtClean="0"/>
              <a:t>Gromoslavskij</a:t>
            </a:r>
            <a:r>
              <a:rPr lang="en-US" dirty="0" smtClean="0"/>
              <a:t> , studied in </a:t>
            </a:r>
            <a:r>
              <a:rPr lang="en-US" dirty="0" err="1" smtClean="0"/>
              <a:t>Ust</a:t>
            </a:r>
            <a:r>
              <a:rPr lang="en-US" dirty="0" smtClean="0"/>
              <a:t>- </a:t>
            </a:r>
            <a:r>
              <a:rPr lang="en-US" dirty="0" err="1" smtClean="0"/>
              <a:t>Medveditskaia</a:t>
            </a:r>
            <a:r>
              <a:rPr lang="en-US" dirty="0" smtClean="0"/>
              <a:t> school, whose director at that time </a:t>
            </a:r>
            <a:r>
              <a:rPr lang="en-US" dirty="0" err="1" smtClean="0"/>
              <a:t>Kryukov</a:t>
            </a:r>
            <a:r>
              <a:rPr lang="en-US" dirty="0" smtClean="0"/>
              <a:t> was FD ) .</a:t>
            </a:r>
          </a:p>
          <a:p>
            <a:r>
              <a:rPr lang="en-US" dirty="0" smtClean="0"/>
              <a:t>The first story "Animals" (later " </a:t>
            </a:r>
            <a:r>
              <a:rPr lang="en-US" dirty="0" err="1" smtClean="0"/>
              <a:t>Prodkomissar</a:t>
            </a:r>
            <a:r>
              <a:rPr lang="en-US" dirty="0" smtClean="0"/>
              <a:t> ") posted MA Sholokhov 's Almanac " </a:t>
            </a:r>
            <a:r>
              <a:rPr lang="en-US" dirty="0" err="1" smtClean="0"/>
              <a:t>Molodogvardeets</a:t>
            </a:r>
            <a:r>
              <a:rPr lang="en-US" dirty="0" smtClean="0"/>
              <a:t> " was not accepted by the editors. December 14, 1924 in the newspaper " Young Leninist " came the short story " The Birthmark ", opens the cycle Don stories : "The Shepherd ", " </a:t>
            </a:r>
            <a:r>
              <a:rPr lang="en-US" dirty="0" err="1" smtClean="0"/>
              <a:t>Ilyukha</a:t>
            </a:r>
            <a:r>
              <a:rPr lang="en-US" dirty="0" smtClean="0"/>
              <a:t> ", " foal ", " azure steppe ", "Family Man," " mortal enemy ", " </a:t>
            </a:r>
            <a:r>
              <a:rPr lang="en-US" dirty="0" err="1" smtClean="0"/>
              <a:t>Dvumuzhnyaya</a:t>
            </a:r>
            <a:r>
              <a:rPr lang="en-US" dirty="0" smtClean="0"/>
              <a:t> "etc. They were published in the periodical of the </a:t>
            </a:r>
            <a:r>
              <a:rPr lang="en-US" dirty="0" err="1" smtClean="0"/>
              <a:t>Komsomol</a:t>
            </a:r>
            <a:r>
              <a:rPr lang="en-US" dirty="0" smtClean="0"/>
              <a:t> , and then made ​​three collections , coming one after the other :" tales of the Don "," azure steppe "(both - 1926) and" On Kolchak , nettles and other things "(1927 )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a:r>
            <a:br>
              <a:rPr lang="ru-RU" dirty="0" smtClean="0"/>
            </a:br>
            <a:r>
              <a:rPr lang="en-US" dirty="0" smtClean="0"/>
              <a:t>Mikhail Sholokhov died February 21, 1984 of throat cancer at age 78 . A lot or a little? Can we say that Sholokhov , like any other person , in this age , " has lived his own, it's time to know and honor ?" Hardly. Non-smokers in this age group are almost always in good health, do not suffer from dementia or </a:t>
            </a:r>
            <a:r>
              <a:rPr lang="en-US" dirty="0" err="1" smtClean="0"/>
              <a:t>marasmus</a:t>
            </a:r>
            <a:r>
              <a:rPr lang="en-US" dirty="0" smtClean="0"/>
              <a:t> , and often still have quite a decent force in the body. And when you consider that the Cossacks as the Don , and many others, have always lived a relatively long time , then 78 years for them - age, although respectable , but not so elderly . In the end, is not it better to die peacefully and without pain , suddenly than many months , and sometimes years , and dying from cancer , corroding inside the body and converting it into a bloody pulp ?</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
            </a:r>
            <a:br>
              <a:rPr lang="ru-RU" dirty="0" smtClean="0"/>
            </a:br>
            <a:endParaRPr lang="ru-RU" dirty="0"/>
          </a:p>
        </p:txBody>
      </p:sp>
      <p:pic>
        <p:nvPicPr>
          <p:cNvPr id="4" name="Рисунок 3" descr="information_items_6731.jpg"/>
          <p:cNvPicPr>
            <a:picLocks noChangeAspect="1"/>
          </p:cNvPicPr>
          <p:nvPr/>
        </p:nvPicPr>
        <p:blipFill>
          <a:blip r:embed="rId2"/>
          <a:stretch>
            <a:fillRect/>
          </a:stretch>
        </p:blipFill>
        <p:spPr>
          <a:xfrm>
            <a:off x="1785918" y="642918"/>
            <a:ext cx="5715040" cy="5429264"/>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1097</Words>
  <Application>Microsoft Office PowerPoint</Application>
  <PresentationFormat>Экран (4:3)</PresentationFormat>
  <Paragraphs>18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Mikhail Sholokhov</vt:lpstr>
      <vt:lpstr>Biography</vt:lpstr>
      <vt:lpstr>Childhood and youth </vt:lpstr>
      <vt:lpstr>Слайд 4</vt:lpstr>
      <vt:lpstr>Слайд 5</vt:lpstr>
      <vt:lpstr>Слайд 6</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Mikhail Sholokhov</dc:title>
  <dc:creator>Admin</dc:creator>
  <cp:lastModifiedBy>Admin</cp:lastModifiedBy>
  <cp:revision>14</cp:revision>
  <dcterms:created xsi:type="dcterms:W3CDTF">2014-02-09T09:31:51Z</dcterms:created>
  <dcterms:modified xsi:type="dcterms:W3CDTF">2014-02-09T15:17:33Z</dcterms:modified>
</cp:coreProperties>
</file>