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5" d="100"/>
          <a:sy n="75" d="100"/>
        </p:scale>
        <p:origin x="-84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E2D379-61BB-4C01-ACEF-0BC081141B4F}" type="datetimeFigureOut">
              <a:rPr lang="ru-RU" smtClean="0"/>
              <a:t>06.12.2009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94EA71-2218-451D-8231-F12E9D998F5F}"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C94EA71-2218-451D-8231-F12E9D998F5F}" type="slidenum">
              <a:rPr lang="ru-RU" smtClean="0"/>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250820E-09DE-41F4-86DA-02EDB54DAE60}" type="datetimeFigureOut">
              <a:rPr lang="ru-RU" smtClean="0"/>
              <a:t>06.12.2009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D9CC33-3EC5-4FEB-A9C7-3E2C0EADB9F6}"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250820E-09DE-41F4-86DA-02EDB54DAE60}" type="datetimeFigureOut">
              <a:rPr lang="ru-RU" smtClean="0"/>
              <a:t>06.12.2009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D9CC33-3EC5-4FEB-A9C7-3E2C0EADB9F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250820E-09DE-41F4-86DA-02EDB54DAE60}" type="datetimeFigureOut">
              <a:rPr lang="ru-RU" smtClean="0"/>
              <a:t>06.12.2009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D9CC33-3EC5-4FEB-A9C7-3E2C0EADB9F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250820E-09DE-41F4-86DA-02EDB54DAE60}" type="datetimeFigureOut">
              <a:rPr lang="ru-RU" smtClean="0"/>
              <a:t>06.12.2009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D9CC33-3EC5-4FEB-A9C7-3E2C0EADB9F6}"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250820E-09DE-41F4-86DA-02EDB54DAE60}" type="datetimeFigureOut">
              <a:rPr lang="ru-RU" smtClean="0"/>
              <a:t>06.12.2009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D9CC33-3EC5-4FEB-A9C7-3E2C0EADB9F6}"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250820E-09DE-41F4-86DA-02EDB54DAE60}" type="datetimeFigureOut">
              <a:rPr lang="ru-RU" smtClean="0"/>
              <a:t>06.12.2009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4D9CC33-3EC5-4FEB-A9C7-3E2C0EADB9F6}"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250820E-09DE-41F4-86DA-02EDB54DAE60}" type="datetimeFigureOut">
              <a:rPr lang="ru-RU" smtClean="0"/>
              <a:t>06.12.2009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4D9CC33-3EC5-4FEB-A9C7-3E2C0EADB9F6}"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250820E-09DE-41F4-86DA-02EDB54DAE60}" type="datetimeFigureOut">
              <a:rPr lang="ru-RU" smtClean="0"/>
              <a:t>06.12.2009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4D9CC33-3EC5-4FEB-A9C7-3E2C0EADB9F6}"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250820E-09DE-41F4-86DA-02EDB54DAE60}" type="datetimeFigureOut">
              <a:rPr lang="ru-RU" smtClean="0"/>
              <a:t>06.12.2009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4D9CC33-3EC5-4FEB-A9C7-3E2C0EADB9F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250820E-09DE-41F4-86DA-02EDB54DAE60}" type="datetimeFigureOut">
              <a:rPr lang="ru-RU" smtClean="0"/>
              <a:t>06.12.2009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4D9CC33-3EC5-4FEB-A9C7-3E2C0EADB9F6}"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250820E-09DE-41F4-86DA-02EDB54DAE60}" type="datetimeFigureOut">
              <a:rPr lang="ru-RU" smtClean="0"/>
              <a:t>06.12.2009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4D9CC33-3EC5-4FEB-A9C7-3E2C0EADB9F6}"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50820E-09DE-41F4-86DA-02EDB54DAE60}" type="datetimeFigureOut">
              <a:rPr lang="ru-RU" smtClean="0"/>
              <a:t>06.12.2009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9CC33-3EC5-4FEB-A9C7-3E2C0EADB9F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9144000" cy="1428735"/>
          </a:xfrm>
          <a:solidFill>
            <a:schemeClr val="tx1">
              <a:lumMod val="65000"/>
              <a:lumOff val="35000"/>
            </a:schemeClr>
          </a:solidFill>
        </p:spPr>
        <p:txBody>
          <a:bodyPr>
            <a:normAutofit/>
          </a:bodyPr>
          <a:lstStyle/>
          <a:p>
            <a:r>
              <a:rPr lang="en-US" sz="3100" b="1" dirty="0" smtClean="0">
                <a:solidFill>
                  <a:schemeClr val="tx2">
                    <a:lumMod val="75000"/>
                  </a:schemeClr>
                </a:solidFill>
              </a:rPr>
              <a:t>“</a:t>
            </a:r>
            <a:r>
              <a:rPr lang="en-US" sz="3100" b="1" dirty="0">
                <a:solidFill>
                  <a:schemeClr val="tx2">
                    <a:lumMod val="75000"/>
                  </a:schemeClr>
                </a:solidFill>
              </a:rPr>
              <a:t>I’m totally at home on the stage. That’s where I live. That’s where I was born. That’s where I’m safe.” M.J.</a:t>
            </a:r>
            <a:endParaRPr lang="ru-RU" sz="3100" b="1" dirty="0">
              <a:solidFill>
                <a:schemeClr val="tx2">
                  <a:lumMod val="75000"/>
                </a:schemeClr>
              </a:solidFill>
            </a:endParaRPr>
          </a:p>
        </p:txBody>
      </p:sp>
      <p:pic>
        <p:nvPicPr>
          <p:cNvPr id="5" name="Рисунок 4" descr="michael-jackson-0909-01.jpg"/>
          <p:cNvPicPr>
            <a:picLocks noChangeAspect="1"/>
          </p:cNvPicPr>
          <p:nvPr/>
        </p:nvPicPr>
        <p:blipFill>
          <a:blip r:embed="rId3"/>
          <a:stretch>
            <a:fillRect/>
          </a:stretch>
        </p:blipFill>
        <p:spPr>
          <a:xfrm>
            <a:off x="0" y="1428736"/>
            <a:ext cx="9144000" cy="5429264"/>
          </a:xfrm>
          <a:prstGeom prst="rect">
            <a:avLst/>
          </a:prstGeom>
          <a:solidFill>
            <a:schemeClr val="tx1">
              <a:lumMod val="50000"/>
              <a:lumOff val="50000"/>
            </a:schemeClr>
          </a:solid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28670"/>
          </a:xfrm>
          <a:solidFill>
            <a:schemeClr val="bg2">
              <a:lumMod val="90000"/>
            </a:schemeClr>
          </a:solidFill>
        </p:spPr>
        <p:txBody>
          <a:bodyPr>
            <a:normAutofit fontScale="90000"/>
          </a:bodyPr>
          <a:lstStyle/>
          <a:p>
            <a:r>
              <a:rPr lang="en-US" sz="2700" b="1" dirty="0" smtClean="0">
                <a:latin typeface="Monotype Corsiva" pitchFamily="66" charset="0"/>
              </a:rPr>
              <a:t/>
            </a:r>
            <a:br>
              <a:rPr lang="en-US" sz="2700" b="1" dirty="0" smtClean="0">
                <a:latin typeface="Monotype Corsiva" pitchFamily="66" charset="0"/>
              </a:rPr>
            </a:br>
            <a:r>
              <a:rPr lang="en-US" sz="2700" b="1" dirty="0">
                <a:latin typeface="Monotype Corsiva" pitchFamily="66" charset="0"/>
              </a:rPr>
              <a:t/>
            </a:r>
            <a:br>
              <a:rPr lang="en-US" sz="2700" b="1" dirty="0">
                <a:latin typeface="Monotype Corsiva" pitchFamily="66" charset="0"/>
              </a:rPr>
            </a:br>
            <a:r>
              <a:rPr lang="en-US" sz="2700" b="1" dirty="0" smtClean="0">
                <a:solidFill>
                  <a:schemeClr val="tx2">
                    <a:lumMod val="75000"/>
                  </a:schemeClr>
                </a:solidFill>
                <a:latin typeface="Monotype Corsiva" pitchFamily="66" charset="0"/>
              </a:rPr>
              <a:t>How </a:t>
            </a:r>
            <a:r>
              <a:rPr lang="en-US" sz="2700" b="1" dirty="0">
                <a:solidFill>
                  <a:schemeClr val="tx2">
                    <a:lumMod val="75000"/>
                  </a:schemeClr>
                </a:solidFill>
                <a:latin typeface="Monotype Corsiva" pitchFamily="66" charset="0"/>
              </a:rPr>
              <a:t>Well Do you know Michael Jackson?</a:t>
            </a:r>
            <a:r>
              <a:rPr lang="ru-RU" dirty="0">
                <a:solidFill>
                  <a:schemeClr val="tx2">
                    <a:lumMod val="75000"/>
                  </a:schemeClr>
                </a:solidFill>
              </a:rPr>
              <a:t/>
            </a:r>
            <a:br>
              <a:rPr lang="ru-RU" dirty="0">
                <a:solidFill>
                  <a:schemeClr val="tx2">
                    <a:lumMod val="75000"/>
                  </a:schemeClr>
                </a:solidFill>
              </a:rPr>
            </a:br>
            <a:endParaRPr lang="ru-RU" dirty="0">
              <a:solidFill>
                <a:schemeClr val="tx2">
                  <a:lumMod val="75000"/>
                </a:schemeClr>
              </a:solidFill>
            </a:endParaRPr>
          </a:p>
        </p:txBody>
      </p:sp>
      <p:sp>
        <p:nvSpPr>
          <p:cNvPr id="3" name="Содержимое 2"/>
          <p:cNvSpPr>
            <a:spLocks noGrp="1"/>
          </p:cNvSpPr>
          <p:nvPr>
            <p:ph idx="1"/>
          </p:nvPr>
        </p:nvSpPr>
        <p:spPr>
          <a:xfrm>
            <a:off x="0" y="928670"/>
            <a:ext cx="9144000" cy="5929330"/>
          </a:xfrm>
          <a:solidFill>
            <a:schemeClr val="bg2">
              <a:lumMod val="75000"/>
            </a:schemeClr>
          </a:solidFill>
        </p:spPr>
        <p:txBody>
          <a:bodyPr>
            <a:noAutofit/>
          </a:bodyPr>
          <a:lstStyle/>
          <a:p>
            <a:r>
              <a:rPr lang="en-US" sz="2400" b="1" dirty="0">
                <a:solidFill>
                  <a:schemeClr val="tx2">
                    <a:lumMod val="75000"/>
                  </a:schemeClr>
                </a:solidFill>
                <a:latin typeface="Times New Roman" pitchFamily="18" charset="0"/>
                <a:cs typeface="Times New Roman" pitchFamily="18" charset="0"/>
              </a:rPr>
              <a:t>When was Michael Jackson Born? </a:t>
            </a:r>
            <a:endParaRPr lang="ru-RU" sz="2400" b="1" dirty="0">
              <a:solidFill>
                <a:schemeClr val="tx2">
                  <a:lumMod val="75000"/>
                </a:schemeClr>
              </a:solidFill>
              <a:latin typeface="Times New Roman" pitchFamily="18" charset="0"/>
              <a:cs typeface="Times New Roman" pitchFamily="18" charset="0"/>
            </a:endParaRPr>
          </a:p>
          <a:p>
            <a:r>
              <a:rPr lang="en-US" sz="2400" b="1" dirty="0">
                <a:latin typeface="Times New Roman" pitchFamily="18" charset="0"/>
                <a:cs typeface="Times New Roman" pitchFamily="18" charset="0"/>
              </a:rPr>
              <a:t> </a:t>
            </a:r>
            <a:r>
              <a:rPr lang="ru-RU" sz="2400" b="1" dirty="0">
                <a:latin typeface="Times New Roman" pitchFamily="18" charset="0"/>
                <a:cs typeface="Times New Roman" pitchFamily="18" charset="0"/>
              </a:rPr>
              <a:t> </a:t>
            </a:r>
            <a:r>
              <a:rPr lang="en-US" sz="2400" b="1" dirty="0">
                <a:latin typeface="Times New Roman" pitchFamily="18" charset="0"/>
                <a:cs typeface="Times New Roman" pitchFamily="18" charset="0"/>
              </a:rPr>
              <a:t>September 3rd 1965</a:t>
            </a:r>
            <a:br>
              <a:rPr lang="en-US" sz="2400" b="1" dirty="0">
                <a:latin typeface="Times New Roman" pitchFamily="18" charset="0"/>
                <a:cs typeface="Times New Roman" pitchFamily="18" charset="0"/>
              </a:rPr>
            </a:br>
            <a:r>
              <a:rPr lang="en-US" sz="2400" b="1" dirty="0">
                <a:latin typeface="Times New Roman" pitchFamily="18" charset="0"/>
                <a:cs typeface="Times New Roman" pitchFamily="18" charset="0"/>
              </a:rPr>
              <a:t> </a:t>
            </a:r>
            <a:r>
              <a:rPr lang="ru-RU" sz="2400" b="1" dirty="0">
                <a:latin typeface="Times New Roman" pitchFamily="18" charset="0"/>
                <a:cs typeface="Times New Roman" pitchFamily="18" charset="0"/>
              </a:rPr>
              <a:t> </a:t>
            </a:r>
            <a:r>
              <a:rPr lang="en-US" sz="2400" b="1" dirty="0">
                <a:latin typeface="Times New Roman" pitchFamily="18" charset="0"/>
                <a:cs typeface="Times New Roman" pitchFamily="18" charset="0"/>
              </a:rPr>
              <a:t>October 9th 1975</a:t>
            </a:r>
            <a:br>
              <a:rPr lang="en-US" sz="2400" b="1" dirty="0">
                <a:latin typeface="Times New Roman" pitchFamily="18" charset="0"/>
                <a:cs typeface="Times New Roman" pitchFamily="18" charset="0"/>
              </a:rPr>
            </a:br>
            <a:r>
              <a:rPr lang="en-US" sz="2400" b="1" dirty="0">
                <a:latin typeface="Times New Roman" pitchFamily="18" charset="0"/>
                <a:cs typeface="Times New Roman" pitchFamily="18" charset="0"/>
              </a:rPr>
              <a:t> </a:t>
            </a:r>
            <a:r>
              <a:rPr lang="ru-RU" sz="2400" b="1" dirty="0">
                <a:latin typeface="Times New Roman" pitchFamily="18" charset="0"/>
                <a:cs typeface="Times New Roman" pitchFamily="18" charset="0"/>
              </a:rPr>
              <a:t> </a:t>
            </a:r>
            <a:r>
              <a:rPr lang="en-US" sz="2400" b="1" dirty="0">
                <a:latin typeface="Times New Roman" pitchFamily="18" charset="0"/>
                <a:cs typeface="Times New Roman" pitchFamily="18" charset="0"/>
              </a:rPr>
              <a:t>August 29th 1958</a:t>
            </a:r>
            <a:br>
              <a:rPr lang="en-US" sz="2400" b="1" dirty="0">
                <a:latin typeface="Times New Roman" pitchFamily="18" charset="0"/>
                <a:cs typeface="Times New Roman" pitchFamily="18" charset="0"/>
              </a:rPr>
            </a:br>
            <a:r>
              <a:rPr lang="en-US" sz="2400" b="1" dirty="0">
                <a:latin typeface="Times New Roman" pitchFamily="18" charset="0"/>
                <a:cs typeface="Times New Roman" pitchFamily="18" charset="0"/>
              </a:rPr>
              <a:t> </a:t>
            </a:r>
            <a:r>
              <a:rPr lang="ru-RU" sz="2400" b="1" dirty="0">
                <a:latin typeface="Times New Roman" pitchFamily="18" charset="0"/>
                <a:cs typeface="Times New Roman" pitchFamily="18" charset="0"/>
              </a:rPr>
              <a:t> </a:t>
            </a:r>
            <a:r>
              <a:rPr lang="en-US" sz="2400" b="1" dirty="0">
                <a:latin typeface="Times New Roman" pitchFamily="18" charset="0"/>
                <a:cs typeface="Times New Roman" pitchFamily="18" charset="0"/>
              </a:rPr>
              <a:t>October 28th 1964</a:t>
            </a:r>
            <a:br>
              <a:rPr lang="en-US" sz="2400" b="1" dirty="0">
                <a:latin typeface="Times New Roman" pitchFamily="18" charset="0"/>
                <a:cs typeface="Times New Roman" pitchFamily="18" charset="0"/>
              </a:rPr>
            </a:br>
            <a:r>
              <a:rPr lang="en-US" sz="2400" b="1" dirty="0">
                <a:solidFill>
                  <a:schemeClr val="tx2">
                    <a:lumMod val="75000"/>
                  </a:schemeClr>
                </a:solidFill>
                <a:latin typeface="Times New Roman" pitchFamily="18" charset="0"/>
                <a:cs typeface="Times New Roman" pitchFamily="18" charset="0"/>
              </a:rPr>
              <a:t>What is Michael Jackson's middle name? </a:t>
            </a:r>
            <a:endParaRPr lang="ru-RU" sz="2400" b="1" dirty="0">
              <a:solidFill>
                <a:schemeClr val="tx2">
                  <a:lumMod val="75000"/>
                </a:schemeClr>
              </a:solidFill>
              <a:latin typeface="Times New Roman" pitchFamily="18" charset="0"/>
              <a:cs typeface="Times New Roman" pitchFamily="18" charset="0"/>
            </a:endParaRPr>
          </a:p>
          <a:p>
            <a:r>
              <a:rPr lang="en-US" sz="2400" b="1" dirty="0">
                <a:latin typeface="Times New Roman" pitchFamily="18" charset="0"/>
                <a:cs typeface="Times New Roman" pitchFamily="18" charset="0"/>
              </a:rPr>
              <a:t> </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Joseph</a:t>
            </a: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Prince</a:t>
            </a: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Jermaine</a:t>
            </a: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en-US" sz="2400" b="1" dirty="0">
                <a:solidFill>
                  <a:schemeClr val="tx2">
                    <a:lumMod val="75000"/>
                  </a:schemeClr>
                </a:solidFill>
                <a:latin typeface="Times New Roman" pitchFamily="18" charset="0"/>
                <a:cs typeface="Times New Roman" pitchFamily="18" charset="0"/>
              </a:rPr>
              <a:t>When did Michael Jackson die? (RIP KING) </a:t>
            </a:r>
            <a:endParaRPr lang="ru-RU" sz="2400" b="1" dirty="0">
              <a:solidFill>
                <a:schemeClr val="tx2">
                  <a:lumMod val="75000"/>
                </a:schemeClr>
              </a:solidFill>
              <a:latin typeface="Times New Roman" pitchFamily="18" charset="0"/>
              <a:cs typeface="Times New Roman" pitchFamily="18" charset="0"/>
            </a:endParaRPr>
          </a:p>
          <a:p>
            <a:r>
              <a:rPr lang="en-US" sz="2400" b="1" dirty="0">
                <a:latin typeface="Times New Roman" pitchFamily="18" charset="0"/>
                <a:cs typeface="Times New Roman" pitchFamily="18" charset="0"/>
              </a:rPr>
              <a:t> </a:t>
            </a:r>
            <a:r>
              <a:rPr lang="ru-RU" sz="2400" b="1" dirty="0">
                <a:latin typeface="Times New Roman" pitchFamily="18" charset="0"/>
                <a:cs typeface="Times New Roman" pitchFamily="18" charset="0"/>
              </a:rPr>
              <a:t> </a:t>
            </a:r>
            <a:r>
              <a:rPr lang="en-US" sz="2400" b="1" dirty="0">
                <a:latin typeface="Times New Roman" pitchFamily="18" charset="0"/>
                <a:cs typeface="Times New Roman" pitchFamily="18" charset="0"/>
              </a:rPr>
              <a:t>I don’t know</a:t>
            </a:r>
            <a:br>
              <a:rPr lang="en-US" sz="2400" b="1" dirty="0">
                <a:latin typeface="Times New Roman" pitchFamily="18" charset="0"/>
                <a:cs typeface="Times New Roman" pitchFamily="18" charset="0"/>
              </a:rPr>
            </a:br>
            <a:r>
              <a:rPr lang="en-US" sz="2400" b="1" dirty="0">
                <a:latin typeface="Times New Roman" pitchFamily="18" charset="0"/>
                <a:cs typeface="Times New Roman" pitchFamily="18" charset="0"/>
              </a:rPr>
              <a:t> </a:t>
            </a:r>
            <a:r>
              <a:rPr lang="ru-RU" sz="2400" b="1" dirty="0">
                <a:latin typeface="Times New Roman" pitchFamily="18" charset="0"/>
                <a:cs typeface="Times New Roman" pitchFamily="18" charset="0"/>
              </a:rPr>
              <a:t> </a:t>
            </a:r>
            <a:r>
              <a:rPr lang="en-US" sz="2400" b="1" dirty="0">
                <a:latin typeface="Times New Roman" pitchFamily="18" charset="0"/>
                <a:cs typeface="Times New Roman" pitchFamily="18" charset="0"/>
              </a:rPr>
              <a:t>October 17th 2009</a:t>
            </a:r>
            <a:br>
              <a:rPr lang="en-US" sz="2400" b="1" dirty="0">
                <a:latin typeface="Times New Roman" pitchFamily="18" charset="0"/>
                <a:cs typeface="Times New Roman" pitchFamily="18" charset="0"/>
              </a:rPr>
            </a:br>
            <a:r>
              <a:rPr lang="en-US" sz="2400" b="1" dirty="0">
                <a:latin typeface="Times New Roman" pitchFamily="18" charset="0"/>
                <a:cs typeface="Times New Roman" pitchFamily="18" charset="0"/>
              </a:rPr>
              <a:t> </a:t>
            </a:r>
            <a:r>
              <a:rPr lang="ru-RU" sz="2400" b="1" dirty="0">
                <a:latin typeface="Times New Roman" pitchFamily="18" charset="0"/>
                <a:cs typeface="Times New Roman" pitchFamily="18" charset="0"/>
              </a:rPr>
              <a:t> </a:t>
            </a:r>
            <a:r>
              <a:rPr lang="en-US" sz="2400" b="1" dirty="0">
                <a:latin typeface="Times New Roman" pitchFamily="18" charset="0"/>
                <a:cs typeface="Times New Roman" pitchFamily="18" charset="0"/>
              </a:rPr>
              <a:t>June 25th 2009</a:t>
            </a:r>
            <a:br>
              <a:rPr lang="en-US" sz="2400" b="1" dirty="0">
                <a:latin typeface="Times New Roman" pitchFamily="18" charset="0"/>
                <a:cs typeface="Times New Roman" pitchFamily="18" charset="0"/>
              </a:rPr>
            </a:br>
            <a:r>
              <a:rPr lang="en-US" sz="2400" b="1" dirty="0">
                <a:latin typeface="Times New Roman" pitchFamily="18" charset="0"/>
                <a:cs typeface="Times New Roman" pitchFamily="18" charset="0"/>
              </a:rPr>
              <a:t> </a:t>
            </a:r>
            <a:r>
              <a:rPr lang="ru-RU" sz="2400" b="1" dirty="0">
                <a:latin typeface="Times New Roman" pitchFamily="18" charset="0"/>
                <a:cs typeface="Times New Roman" pitchFamily="18" charset="0"/>
              </a:rPr>
              <a:t> </a:t>
            </a:r>
            <a:r>
              <a:rPr lang="en-US" sz="2400" b="1" dirty="0">
                <a:latin typeface="Times New Roman" pitchFamily="18" charset="0"/>
                <a:cs typeface="Times New Roman" pitchFamily="18" charset="0"/>
              </a:rPr>
              <a:t>That day when everyone was sad.</a:t>
            </a:r>
            <a:r>
              <a:rPr lang="en-US" sz="2800" dirty="0">
                <a:latin typeface="Monotype Corsiva" pitchFamily="66" charset="0"/>
              </a:rPr>
              <a:t/>
            </a:r>
            <a:br>
              <a:rPr lang="en-US" sz="2800" dirty="0">
                <a:latin typeface="Monotype Corsiva" pitchFamily="66" charset="0"/>
              </a:rPr>
            </a:br>
            <a:endParaRPr lang="ru-RU" sz="2800" dirty="0">
              <a:latin typeface="Monotype Corsiva"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85794"/>
          </a:xfrm>
          <a:solidFill>
            <a:schemeClr val="accent1"/>
          </a:solidFill>
        </p:spPr>
        <p:txBody>
          <a:bodyPr>
            <a:normAutofit fontScale="90000"/>
          </a:bodyPr>
          <a:lstStyle/>
          <a:p>
            <a:r>
              <a:rPr lang="en-US" b="1" dirty="0" smtClean="0">
                <a:solidFill>
                  <a:schemeClr val="tx2">
                    <a:lumMod val="75000"/>
                  </a:schemeClr>
                </a:solidFill>
                <a:latin typeface="Monotype Corsiva" pitchFamily="66" charset="0"/>
              </a:rPr>
              <a:t/>
            </a:r>
            <a:br>
              <a:rPr lang="en-US" b="1" dirty="0" smtClean="0">
                <a:solidFill>
                  <a:schemeClr val="tx2">
                    <a:lumMod val="75000"/>
                  </a:schemeClr>
                </a:solidFill>
                <a:latin typeface="Monotype Corsiva" pitchFamily="66" charset="0"/>
              </a:rPr>
            </a:br>
            <a:r>
              <a:rPr lang="en-US" b="1" dirty="0" smtClean="0">
                <a:solidFill>
                  <a:schemeClr val="tx2">
                    <a:lumMod val="75000"/>
                  </a:schemeClr>
                </a:solidFill>
                <a:latin typeface="Monotype Corsiva" pitchFamily="66" charset="0"/>
              </a:rPr>
              <a:t>How Well Do you know Michael Jackson?</a:t>
            </a:r>
            <a:r>
              <a:rPr lang="ru-RU" dirty="0" smtClean="0">
                <a:solidFill>
                  <a:schemeClr val="tx2">
                    <a:lumMod val="75000"/>
                  </a:schemeClr>
                </a:solidFill>
              </a:rPr>
              <a:t/>
            </a:r>
            <a:br>
              <a:rPr lang="ru-RU" dirty="0" smtClean="0">
                <a:solidFill>
                  <a:schemeClr val="tx2">
                    <a:lumMod val="75000"/>
                  </a:schemeClr>
                </a:solidFill>
              </a:rPr>
            </a:br>
            <a:endParaRPr lang="ru-RU" dirty="0"/>
          </a:p>
        </p:txBody>
      </p:sp>
      <p:sp>
        <p:nvSpPr>
          <p:cNvPr id="3" name="Содержимое 2"/>
          <p:cNvSpPr>
            <a:spLocks noGrp="1"/>
          </p:cNvSpPr>
          <p:nvPr>
            <p:ph idx="1"/>
          </p:nvPr>
        </p:nvSpPr>
        <p:spPr>
          <a:xfrm>
            <a:off x="0" y="785794"/>
            <a:ext cx="9144000" cy="6072206"/>
          </a:xfrm>
          <a:solidFill>
            <a:schemeClr val="accent1">
              <a:lumMod val="20000"/>
              <a:lumOff val="80000"/>
            </a:schemeClr>
          </a:solidFill>
        </p:spPr>
        <p:txBody>
          <a:bodyPr>
            <a:normAutofit fontScale="85000" lnSpcReduction="20000"/>
          </a:bodyPr>
          <a:lstStyle/>
          <a:p>
            <a:r>
              <a:rPr lang="en-US" b="1" dirty="0">
                <a:solidFill>
                  <a:schemeClr val="tx2">
                    <a:lumMod val="75000"/>
                  </a:schemeClr>
                </a:solidFill>
              </a:rPr>
              <a:t>What DAY did Michael die on? ( True Fans will know!) </a:t>
            </a:r>
            <a:endParaRPr lang="ru-RU" dirty="0">
              <a:solidFill>
                <a:schemeClr val="tx2">
                  <a:lumMod val="75000"/>
                </a:schemeClr>
              </a:solidFill>
            </a:endParaRPr>
          </a:p>
          <a:p>
            <a:r>
              <a:rPr lang="en-US" dirty="0"/>
              <a:t> </a:t>
            </a:r>
            <a:r>
              <a:rPr lang="ru-RU" dirty="0"/>
              <a:t> </a:t>
            </a:r>
            <a:r>
              <a:rPr lang="en-US" dirty="0"/>
              <a:t>Thursday</a:t>
            </a:r>
            <a:br>
              <a:rPr lang="en-US" dirty="0"/>
            </a:br>
            <a:r>
              <a:rPr lang="en-US" dirty="0"/>
              <a:t> </a:t>
            </a:r>
            <a:r>
              <a:rPr lang="ru-RU" dirty="0"/>
              <a:t> </a:t>
            </a:r>
            <a:r>
              <a:rPr lang="en-US" dirty="0"/>
              <a:t>Saturday</a:t>
            </a:r>
            <a:br>
              <a:rPr lang="en-US" dirty="0"/>
            </a:br>
            <a:r>
              <a:rPr lang="en-US" dirty="0"/>
              <a:t> </a:t>
            </a:r>
            <a:r>
              <a:rPr lang="ru-RU" dirty="0"/>
              <a:t> </a:t>
            </a:r>
            <a:r>
              <a:rPr lang="en-US" dirty="0"/>
              <a:t>Friday</a:t>
            </a:r>
            <a:br>
              <a:rPr lang="en-US" dirty="0"/>
            </a:br>
            <a:r>
              <a:rPr lang="en-US" dirty="0"/>
              <a:t> </a:t>
            </a:r>
            <a:r>
              <a:rPr lang="ru-RU" dirty="0"/>
              <a:t> </a:t>
            </a:r>
            <a:r>
              <a:rPr lang="en-US" dirty="0"/>
              <a:t>Monday</a:t>
            </a:r>
            <a:br>
              <a:rPr lang="en-US" dirty="0"/>
            </a:br>
            <a:r>
              <a:rPr lang="en-US" b="1" dirty="0">
                <a:solidFill>
                  <a:schemeClr val="tx2">
                    <a:lumMod val="75000"/>
                  </a:schemeClr>
                </a:solidFill>
              </a:rPr>
              <a:t>Finish the lyrics: This is it. Here I stand. I’m the light of the world....? </a:t>
            </a:r>
            <a:endParaRPr lang="ru-RU" dirty="0">
              <a:solidFill>
                <a:schemeClr val="tx2">
                  <a:lumMod val="75000"/>
                </a:schemeClr>
              </a:solidFill>
            </a:endParaRPr>
          </a:p>
          <a:p>
            <a:r>
              <a:rPr lang="en-US" dirty="0"/>
              <a:t> </a:t>
            </a:r>
            <a:r>
              <a:rPr lang="ru-RU" dirty="0"/>
              <a:t> </a:t>
            </a:r>
            <a:r>
              <a:rPr lang="en-US" dirty="0"/>
              <a:t>I’m the Man.</a:t>
            </a:r>
            <a:br>
              <a:rPr lang="en-US" dirty="0"/>
            </a:br>
            <a:r>
              <a:rPr lang="en-US" dirty="0"/>
              <a:t> </a:t>
            </a:r>
            <a:r>
              <a:rPr lang="ru-RU" dirty="0"/>
              <a:t> </a:t>
            </a:r>
            <a:r>
              <a:rPr lang="en-US" dirty="0"/>
              <a:t>I feel Grand.</a:t>
            </a:r>
            <a:br>
              <a:rPr lang="en-US" dirty="0"/>
            </a:br>
            <a:r>
              <a:rPr lang="en-US" dirty="0"/>
              <a:t> </a:t>
            </a:r>
            <a:r>
              <a:rPr lang="ru-RU" dirty="0"/>
              <a:t> </a:t>
            </a:r>
            <a:r>
              <a:rPr lang="en-US" dirty="0"/>
              <a:t>I am Grand.</a:t>
            </a:r>
            <a:br>
              <a:rPr lang="en-US" dirty="0"/>
            </a:br>
            <a:r>
              <a:rPr lang="en-US" b="1" dirty="0">
                <a:solidFill>
                  <a:schemeClr val="tx2">
                    <a:lumMod val="75000"/>
                  </a:schemeClr>
                </a:solidFill>
              </a:rPr>
              <a:t>What is the name of Michael </a:t>
            </a:r>
            <a:r>
              <a:rPr lang="en-US" b="1" dirty="0" smtClean="0">
                <a:solidFill>
                  <a:schemeClr val="tx2">
                    <a:lumMod val="75000"/>
                  </a:schemeClr>
                </a:solidFill>
              </a:rPr>
              <a:t>Jackson's</a:t>
            </a:r>
          </a:p>
          <a:p>
            <a:pPr>
              <a:buNone/>
            </a:pPr>
            <a:r>
              <a:rPr lang="en-US" b="1" dirty="0" smtClean="0">
                <a:solidFill>
                  <a:schemeClr val="tx2">
                    <a:lumMod val="75000"/>
                  </a:schemeClr>
                </a:solidFill>
              </a:rPr>
              <a:t>	 </a:t>
            </a:r>
            <a:r>
              <a:rPr lang="en-US" b="1" dirty="0">
                <a:solidFill>
                  <a:schemeClr val="tx2">
                    <a:lumMod val="75000"/>
                  </a:schemeClr>
                </a:solidFill>
              </a:rPr>
              <a:t>youngest son? </a:t>
            </a:r>
            <a:endParaRPr lang="ru-RU" dirty="0">
              <a:solidFill>
                <a:schemeClr val="tx2">
                  <a:lumMod val="75000"/>
                </a:schemeClr>
              </a:solidFill>
            </a:endParaRPr>
          </a:p>
          <a:p>
            <a:r>
              <a:rPr lang="en-US" dirty="0"/>
              <a:t> </a:t>
            </a:r>
            <a:r>
              <a:rPr lang="ru-RU" dirty="0"/>
              <a:t> </a:t>
            </a:r>
            <a:r>
              <a:rPr lang="en-US" dirty="0"/>
              <a:t>Prince Michael Jackson the second</a:t>
            </a:r>
            <a:br>
              <a:rPr lang="en-US" dirty="0"/>
            </a:br>
            <a:r>
              <a:rPr lang="en-US" dirty="0"/>
              <a:t> </a:t>
            </a:r>
            <a:r>
              <a:rPr lang="ru-RU" dirty="0"/>
              <a:t> </a:t>
            </a:r>
            <a:r>
              <a:rPr lang="en-US" dirty="0"/>
              <a:t>Blanket</a:t>
            </a:r>
            <a:br>
              <a:rPr lang="en-US" dirty="0"/>
            </a:br>
            <a:r>
              <a:rPr lang="en-US" dirty="0"/>
              <a:t> </a:t>
            </a:r>
            <a:r>
              <a:rPr lang="ru-RU" dirty="0"/>
              <a:t> </a:t>
            </a:r>
            <a:r>
              <a:rPr lang="en-US" dirty="0"/>
              <a:t>He has kids?!?!?!?</a:t>
            </a:r>
            <a:br>
              <a:rPr lang="en-US" dirty="0"/>
            </a:br>
            <a:r>
              <a:rPr lang="en-US" dirty="0"/>
              <a:t> </a:t>
            </a:r>
            <a:r>
              <a:rPr lang="ru-RU" dirty="0"/>
              <a:t> </a:t>
            </a:r>
            <a:r>
              <a:rPr lang="ru-RU" dirty="0" err="1"/>
              <a:t>None</a:t>
            </a:r>
            <a:r>
              <a:rPr lang="ru-RU" dirty="0"/>
              <a:t> </a:t>
            </a:r>
            <a:r>
              <a:rPr lang="ru-RU" dirty="0" err="1"/>
              <a:t>of</a:t>
            </a:r>
            <a:r>
              <a:rPr lang="ru-RU" dirty="0"/>
              <a:t> </a:t>
            </a:r>
            <a:r>
              <a:rPr lang="ru-RU" dirty="0" err="1"/>
              <a:t>the</a:t>
            </a:r>
            <a:r>
              <a:rPr lang="ru-RU" dirty="0"/>
              <a:t> </a:t>
            </a:r>
            <a:r>
              <a:rPr lang="ru-RU" dirty="0" err="1" smtClean="0"/>
              <a:t>above</a:t>
            </a:r>
            <a:r>
              <a:rPr lang="ru-RU" dirty="0"/>
              <a:t/>
            </a:r>
            <a:br>
              <a:rPr lang="ru-RU" dirty="0"/>
            </a:br>
            <a:endParaRPr lang="ru-RU" dirty="0"/>
          </a:p>
        </p:txBody>
      </p:sp>
      <p:pic>
        <p:nvPicPr>
          <p:cNvPr id="4" name="Рисунок 3" descr="21.bmp"/>
          <p:cNvPicPr>
            <a:picLocks noChangeAspect="1"/>
          </p:cNvPicPr>
          <p:nvPr/>
        </p:nvPicPr>
        <p:blipFill>
          <a:blip r:embed="rId2"/>
          <a:stretch>
            <a:fillRect/>
          </a:stretch>
        </p:blipFill>
        <p:spPr>
          <a:xfrm>
            <a:off x="6096000" y="3952875"/>
            <a:ext cx="3048000" cy="290512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solidFill>
            <a:schemeClr val="accent5">
              <a:lumMod val="60000"/>
              <a:lumOff val="40000"/>
            </a:schemeClr>
          </a:solidFill>
          <a:ln w="57150">
            <a:solidFill>
              <a:schemeClr val="accent4">
                <a:lumMod val="50000"/>
              </a:schemeClr>
            </a:solidFill>
          </a:ln>
        </p:spPr>
        <p:txBody>
          <a:bodyPr>
            <a:normAutofit fontScale="85000" lnSpcReduction="10000"/>
          </a:bodyPr>
          <a:lstStyle/>
          <a:p>
            <a:r>
              <a:rPr lang="en-US" b="1" dirty="0">
                <a:solidFill>
                  <a:schemeClr val="accent2">
                    <a:lumMod val="75000"/>
                  </a:schemeClr>
                </a:solidFill>
              </a:rPr>
              <a:t>What did Michael say he would do if all the children in the world died? </a:t>
            </a:r>
            <a:endParaRPr lang="ru-RU" dirty="0">
              <a:solidFill>
                <a:schemeClr val="accent2">
                  <a:lumMod val="75000"/>
                </a:schemeClr>
              </a:solidFill>
            </a:endParaRPr>
          </a:p>
          <a:p>
            <a:r>
              <a:rPr lang="en-US" dirty="0"/>
              <a:t> </a:t>
            </a:r>
            <a:r>
              <a:rPr lang="ru-RU" dirty="0"/>
              <a:t> </a:t>
            </a:r>
            <a:r>
              <a:rPr lang="en-US" dirty="0"/>
              <a:t>He would laugh</a:t>
            </a:r>
            <a:br>
              <a:rPr lang="en-US" dirty="0"/>
            </a:br>
            <a:r>
              <a:rPr lang="en-US" dirty="0"/>
              <a:t> </a:t>
            </a:r>
            <a:r>
              <a:rPr lang="ru-RU" dirty="0"/>
              <a:t> </a:t>
            </a:r>
            <a:r>
              <a:rPr lang="en-US" dirty="0"/>
              <a:t>He said he would end it all (Kill Himself)</a:t>
            </a:r>
            <a:br>
              <a:rPr lang="en-US" dirty="0"/>
            </a:br>
            <a:r>
              <a:rPr lang="en-US" dirty="0"/>
              <a:t> </a:t>
            </a:r>
            <a:r>
              <a:rPr lang="ru-RU" dirty="0"/>
              <a:t> </a:t>
            </a:r>
            <a:r>
              <a:rPr lang="en-US" dirty="0"/>
              <a:t>He would cry</a:t>
            </a:r>
            <a:br>
              <a:rPr lang="en-US" dirty="0"/>
            </a:br>
            <a:r>
              <a:rPr lang="en-US" dirty="0"/>
              <a:t> </a:t>
            </a:r>
            <a:r>
              <a:rPr lang="ru-RU" dirty="0"/>
              <a:t> </a:t>
            </a:r>
            <a:r>
              <a:rPr lang="en-US" dirty="0"/>
              <a:t>Make a song</a:t>
            </a:r>
            <a:br>
              <a:rPr lang="en-US" dirty="0"/>
            </a:br>
            <a:r>
              <a:rPr lang="en-US" b="1" dirty="0">
                <a:solidFill>
                  <a:schemeClr val="accent2">
                    <a:lumMod val="75000"/>
                  </a:schemeClr>
                </a:solidFill>
              </a:rPr>
              <a:t>When did the "Michael Jackson's This is it" movie come out? </a:t>
            </a:r>
            <a:endParaRPr lang="ru-RU" dirty="0">
              <a:solidFill>
                <a:schemeClr val="accent2">
                  <a:lumMod val="75000"/>
                </a:schemeClr>
              </a:solidFill>
            </a:endParaRPr>
          </a:p>
          <a:p>
            <a:r>
              <a:rPr lang="en-US" dirty="0"/>
              <a:t> </a:t>
            </a:r>
            <a:r>
              <a:rPr lang="ru-RU" dirty="0"/>
              <a:t> </a:t>
            </a:r>
            <a:r>
              <a:rPr lang="en-US" dirty="0"/>
              <a:t>This year</a:t>
            </a:r>
            <a:br>
              <a:rPr lang="en-US" dirty="0"/>
            </a:br>
            <a:r>
              <a:rPr lang="en-US" dirty="0"/>
              <a:t> </a:t>
            </a:r>
            <a:r>
              <a:rPr lang="ru-RU" dirty="0"/>
              <a:t> </a:t>
            </a:r>
            <a:r>
              <a:rPr lang="en-US" dirty="0"/>
              <a:t>October 28th 2009</a:t>
            </a:r>
            <a:br>
              <a:rPr lang="en-US" dirty="0"/>
            </a:br>
            <a:r>
              <a:rPr lang="en-US" dirty="0"/>
              <a:t> </a:t>
            </a:r>
            <a:r>
              <a:rPr lang="ru-RU" dirty="0"/>
              <a:t> </a:t>
            </a:r>
            <a:r>
              <a:rPr lang="en-US" dirty="0"/>
              <a:t>August 29th 2009</a:t>
            </a:r>
            <a:br>
              <a:rPr lang="en-US" dirty="0"/>
            </a:br>
            <a:r>
              <a:rPr lang="en-US" dirty="0"/>
              <a:t> </a:t>
            </a:r>
            <a:r>
              <a:rPr lang="ru-RU" dirty="0"/>
              <a:t> </a:t>
            </a:r>
            <a:r>
              <a:rPr lang="en-US" dirty="0"/>
              <a:t>That’s a movie?!?</a:t>
            </a:r>
            <a:br>
              <a:rPr lang="en-US" dirty="0"/>
            </a:br>
            <a:r>
              <a:rPr lang="en-US" b="1" dirty="0">
                <a:solidFill>
                  <a:schemeClr val="accent2">
                    <a:lumMod val="75000"/>
                  </a:schemeClr>
                </a:solidFill>
              </a:rPr>
              <a:t>Finish the lyrics: What about sunrise. What about rain...? </a:t>
            </a:r>
            <a:endParaRPr lang="ru-RU" dirty="0">
              <a:solidFill>
                <a:schemeClr val="accent2">
                  <a:lumMod val="75000"/>
                </a:schemeClr>
              </a:solidFill>
            </a:endParaRPr>
          </a:p>
          <a:p>
            <a:r>
              <a:rPr lang="en-US" dirty="0"/>
              <a:t> </a:t>
            </a:r>
            <a:r>
              <a:rPr lang="ru-RU" dirty="0"/>
              <a:t> </a:t>
            </a:r>
            <a:r>
              <a:rPr lang="en-US" dirty="0"/>
              <a:t>What about all the things that you said we were to gain?</a:t>
            </a:r>
            <a:br>
              <a:rPr lang="en-US" dirty="0"/>
            </a:br>
            <a:r>
              <a:rPr lang="en-US" dirty="0"/>
              <a:t> </a:t>
            </a:r>
            <a:r>
              <a:rPr lang="ru-RU" dirty="0"/>
              <a:t> </a:t>
            </a:r>
            <a:r>
              <a:rPr lang="en-US" dirty="0"/>
              <a:t>What about all the cars, the clothes, and the chains?</a:t>
            </a:r>
            <a:br>
              <a:rPr lang="en-US" dirty="0"/>
            </a:br>
            <a:r>
              <a:rPr lang="en-US" dirty="0"/>
              <a:t> </a:t>
            </a:r>
            <a:r>
              <a:rPr lang="ru-RU" dirty="0"/>
              <a:t> </a:t>
            </a:r>
            <a:r>
              <a:rPr lang="ru-RU" dirty="0" err="1"/>
              <a:t>What</a:t>
            </a:r>
            <a:r>
              <a:rPr lang="ru-RU" dirty="0"/>
              <a:t> </a:t>
            </a:r>
            <a:r>
              <a:rPr lang="ru-RU" dirty="0" err="1"/>
              <a:t>about</a:t>
            </a:r>
            <a:r>
              <a:rPr lang="ru-RU" dirty="0"/>
              <a:t> </a:t>
            </a:r>
            <a:r>
              <a:rPr lang="ru-RU" dirty="0" err="1"/>
              <a:t>another</a:t>
            </a:r>
            <a:r>
              <a:rPr lang="ru-RU" dirty="0"/>
              <a:t> </a:t>
            </a:r>
            <a:r>
              <a:rPr lang="ru-RU" dirty="0" err="1"/>
              <a:t>happy</a:t>
            </a:r>
            <a:r>
              <a:rPr lang="ru-RU" dirty="0"/>
              <a:t> </a:t>
            </a:r>
            <a:r>
              <a:rPr lang="ru-RU" dirty="0" err="1"/>
              <a:t>day</a:t>
            </a:r>
            <a:r>
              <a:rPr lang="ru-RU" dirty="0"/>
              <a:t>?</a:t>
            </a:r>
            <a:br>
              <a:rPr lang="ru-RU" dirty="0"/>
            </a:br>
            <a:r>
              <a:rPr lang="ru-RU" dirty="0"/>
              <a:t>  </a:t>
            </a:r>
            <a:r>
              <a:rPr lang="ru-RU" dirty="0" err="1"/>
              <a:t>Never</a:t>
            </a:r>
            <a:r>
              <a:rPr lang="ru-RU" dirty="0"/>
              <a:t> </a:t>
            </a:r>
            <a:r>
              <a:rPr lang="ru-RU" dirty="0" err="1"/>
              <a:t>heard</a:t>
            </a:r>
            <a:r>
              <a:rPr lang="ru-RU" dirty="0"/>
              <a:t> </a:t>
            </a:r>
            <a:r>
              <a:rPr lang="ru-RU" dirty="0" err="1"/>
              <a:t>this</a:t>
            </a:r>
            <a:r>
              <a:rPr lang="ru-RU" dirty="0"/>
              <a:t> </a:t>
            </a:r>
            <a:r>
              <a:rPr lang="ru-RU" dirty="0" err="1"/>
              <a:t>before</a:t>
            </a:r>
            <a:r>
              <a:rPr lang="ru-RU" dirty="0"/>
              <a:t>....</a:t>
            </a:r>
            <a:br>
              <a:rPr lang="ru-RU" dirty="0"/>
            </a:b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solidFill>
            <a:schemeClr val="accent5">
              <a:lumMod val="20000"/>
              <a:lumOff val="80000"/>
            </a:schemeClr>
          </a:solidFill>
        </p:spPr>
        <p:txBody>
          <a:bodyPr>
            <a:normAutofit fontScale="92500" lnSpcReduction="10000"/>
          </a:bodyPr>
          <a:lstStyle/>
          <a:p>
            <a:r>
              <a:rPr lang="en-US" b="1" dirty="0"/>
              <a:t>What doctor gave Michael Jackson drugs that killed him? </a:t>
            </a:r>
            <a:endParaRPr lang="ru-RU" dirty="0"/>
          </a:p>
          <a:p>
            <a:r>
              <a:rPr lang="en-US" dirty="0"/>
              <a:t> </a:t>
            </a:r>
            <a:r>
              <a:rPr lang="ru-RU" dirty="0"/>
              <a:t> </a:t>
            </a:r>
            <a:r>
              <a:rPr lang="en-US" dirty="0"/>
              <a:t>Dr. Conrad Murray</a:t>
            </a:r>
            <a:br>
              <a:rPr lang="en-US" dirty="0"/>
            </a:br>
            <a:r>
              <a:rPr lang="en-US" dirty="0"/>
              <a:t> </a:t>
            </a:r>
            <a:r>
              <a:rPr lang="ru-RU" dirty="0"/>
              <a:t> </a:t>
            </a:r>
            <a:r>
              <a:rPr lang="en-US" dirty="0"/>
              <a:t>Dr. Sanjay </a:t>
            </a:r>
            <a:r>
              <a:rPr lang="en-US" dirty="0" err="1"/>
              <a:t>Colins</a:t>
            </a:r>
            <a:r>
              <a:rPr lang="en-US" dirty="0"/>
              <a:t/>
            </a:r>
            <a:br>
              <a:rPr lang="en-US" dirty="0"/>
            </a:br>
            <a:r>
              <a:rPr lang="en-US" dirty="0"/>
              <a:t> </a:t>
            </a:r>
            <a:r>
              <a:rPr lang="ru-RU" dirty="0"/>
              <a:t> </a:t>
            </a:r>
            <a:r>
              <a:rPr lang="en-US" dirty="0"/>
              <a:t>Dr. </a:t>
            </a:r>
            <a:r>
              <a:rPr lang="en-US" dirty="0" err="1"/>
              <a:t>Muary</a:t>
            </a:r>
            <a:r>
              <a:rPr lang="en-US" dirty="0"/>
              <a:t> </a:t>
            </a:r>
            <a:r>
              <a:rPr lang="en-US" dirty="0" err="1"/>
              <a:t>Povich</a:t>
            </a:r>
            <a:r>
              <a:rPr lang="en-US" dirty="0"/>
              <a:t/>
            </a:r>
            <a:br>
              <a:rPr lang="en-US" dirty="0"/>
            </a:br>
            <a:r>
              <a:rPr lang="en-US" dirty="0"/>
              <a:t> </a:t>
            </a:r>
            <a:r>
              <a:rPr lang="ru-RU" dirty="0"/>
              <a:t> </a:t>
            </a:r>
            <a:r>
              <a:rPr lang="en-US" dirty="0"/>
              <a:t>Dr. </a:t>
            </a:r>
            <a:r>
              <a:rPr lang="en-US" dirty="0" err="1" smtClean="0"/>
              <a:t>Suess</a:t>
            </a:r>
            <a:endParaRPr lang="en-US" dirty="0" smtClean="0"/>
          </a:p>
          <a:p>
            <a:r>
              <a:rPr lang="en-US" b="1" dirty="0"/>
              <a:t>What is Michael </a:t>
            </a:r>
            <a:r>
              <a:rPr lang="en-US" b="1" dirty="0" smtClean="0"/>
              <a:t>Jackson's</a:t>
            </a:r>
          </a:p>
          <a:p>
            <a:pPr>
              <a:buNone/>
            </a:pPr>
            <a:r>
              <a:rPr lang="en-US" b="1" dirty="0" smtClean="0"/>
              <a:t> </a:t>
            </a:r>
            <a:r>
              <a:rPr lang="en-US" b="1" dirty="0"/>
              <a:t>daughter’s name? </a:t>
            </a:r>
            <a:endParaRPr lang="ru-RU" dirty="0"/>
          </a:p>
          <a:p>
            <a:r>
              <a:rPr lang="en-US" dirty="0"/>
              <a:t> </a:t>
            </a:r>
            <a:r>
              <a:rPr lang="ru-RU" dirty="0"/>
              <a:t> </a:t>
            </a:r>
            <a:r>
              <a:rPr lang="en-US" dirty="0"/>
              <a:t>Michelle Jackson</a:t>
            </a:r>
            <a:br>
              <a:rPr lang="en-US" dirty="0"/>
            </a:br>
            <a:r>
              <a:rPr lang="en-US" dirty="0"/>
              <a:t> </a:t>
            </a:r>
            <a:r>
              <a:rPr lang="ru-RU" dirty="0"/>
              <a:t> </a:t>
            </a:r>
            <a:r>
              <a:rPr lang="en-US" dirty="0"/>
              <a:t>He doesn’t have a daughter</a:t>
            </a:r>
            <a:br>
              <a:rPr lang="en-US" dirty="0"/>
            </a:br>
            <a:r>
              <a:rPr lang="en-US" dirty="0"/>
              <a:t> </a:t>
            </a:r>
            <a:r>
              <a:rPr lang="ru-RU" dirty="0"/>
              <a:t> </a:t>
            </a:r>
            <a:r>
              <a:rPr lang="en-US" dirty="0"/>
              <a:t>Paris </a:t>
            </a:r>
            <a:r>
              <a:rPr lang="en-US" dirty="0" smtClean="0"/>
              <a:t>Jackson</a:t>
            </a:r>
          </a:p>
          <a:p>
            <a:pPr>
              <a:buNone/>
            </a:pPr>
            <a:r>
              <a:rPr lang="en-US" b="1" dirty="0" smtClean="0">
                <a:solidFill>
                  <a:schemeClr val="accent2">
                    <a:lumMod val="75000"/>
                  </a:schemeClr>
                </a:solidFill>
                <a:latin typeface="Monotype Corsiva" pitchFamily="66" charset="0"/>
              </a:rPr>
              <a:t>“I just wanted to say, ever since I was born, Daddy has been the best father you could ever imagine. And I just wanted to say, I love him so much.” </a:t>
            </a:r>
            <a:r>
              <a:rPr lang="en-US" dirty="0"/>
              <a:t/>
            </a:r>
            <a:br>
              <a:rPr lang="en-US" dirty="0"/>
            </a:br>
            <a:endParaRPr lang="ru-RU" dirty="0"/>
          </a:p>
        </p:txBody>
      </p:sp>
      <p:pic>
        <p:nvPicPr>
          <p:cNvPr id="4" name="Рисунок 3" descr="alg_paris-jackson.jpg"/>
          <p:cNvPicPr>
            <a:picLocks noChangeAspect="1"/>
          </p:cNvPicPr>
          <p:nvPr/>
        </p:nvPicPr>
        <p:blipFill>
          <a:blip r:embed="rId2"/>
          <a:stretch>
            <a:fillRect/>
          </a:stretch>
        </p:blipFill>
        <p:spPr>
          <a:xfrm>
            <a:off x="4857752" y="1357298"/>
            <a:ext cx="4286248" cy="321471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14422"/>
          </a:xfrm>
          <a:solidFill>
            <a:schemeClr val="accent3">
              <a:lumMod val="40000"/>
              <a:lumOff val="60000"/>
            </a:schemeClr>
          </a:solidFill>
        </p:spPr>
        <p:txBody>
          <a:bodyPr>
            <a:normAutofit/>
          </a:bodyPr>
          <a:lstStyle/>
          <a:p>
            <a:r>
              <a:rPr lang="en-US" b="1" dirty="0" smtClean="0"/>
              <a:t>HOMEWORK:</a:t>
            </a:r>
            <a:endParaRPr lang="ru-RU" dirty="0"/>
          </a:p>
        </p:txBody>
      </p:sp>
      <p:sp>
        <p:nvSpPr>
          <p:cNvPr id="3" name="Содержимое 2"/>
          <p:cNvSpPr>
            <a:spLocks noGrp="1"/>
          </p:cNvSpPr>
          <p:nvPr>
            <p:ph idx="1"/>
          </p:nvPr>
        </p:nvSpPr>
        <p:spPr>
          <a:xfrm>
            <a:off x="0" y="1214422"/>
            <a:ext cx="9144000" cy="5643578"/>
          </a:xfrm>
          <a:solidFill>
            <a:schemeClr val="accent3"/>
          </a:solidFill>
        </p:spPr>
        <p:txBody>
          <a:bodyPr>
            <a:normAutofit/>
          </a:bodyPr>
          <a:lstStyle/>
          <a:p>
            <a:pPr>
              <a:buNone/>
            </a:pPr>
            <a:endParaRPr lang="ru-RU" dirty="0"/>
          </a:p>
          <a:p>
            <a:r>
              <a:rPr lang="en-US" dirty="0"/>
              <a:t>1. Search the Internet and find more information about Michael Jackson. Talk about what you discover with your partner(s) in the next lesson.</a:t>
            </a:r>
            <a:endParaRPr lang="ru-RU" dirty="0"/>
          </a:p>
          <a:p>
            <a:r>
              <a:rPr lang="en-US" b="1" dirty="0"/>
              <a:t>3. MAGAZINE ARTICLE: </a:t>
            </a:r>
            <a:r>
              <a:rPr lang="en-US" dirty="0"/>
              <a:t>Write a magazine article about Michael Jackson. Include an interview with him. Write about what he does every day and what he thinks about. Read what you wrote to your classmates in the next lesson. Give each other feedback on your articles.</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500174"/>
          </a:xfrm>
          <a:solidFill>
            <a:schemeClr val="accent1">
              <a:lumMod val="20000"/>
              <a:lumOff val="80000"/>
            </a:schemeClr>
          </a:solidFill>
        </p:spPr>
        <p:txBody>
          <a:bodyPr/>
          <a:lstStyle/>
          <a:p>
            <a:r>
              <a:rPr lang="en-US" b="1" dirty="0">
                <a:solidFill>
                  <a:schemeClr val="tx2">
                    <a:lumMod val="75000"/>
                  </a:schemeClr>
                </a:solidFill>
              </a:rPr>
              <a:t>The Lessons of Michael Jackson.</a:t>
            </a:r>
            <a:endParaRPr lang="ru-RU" dirty="0">
              <a:solidFill>
                <a:schemeClr val="tx2">
                  <a:lumMod val="75000"/>
                </a:schemeClr>
              </a:solidFill>
            </a:endParaRPr>
          </a:p>
        </p:txBody>
      </p:sp>
      <p:sp>
        <p:nvSpPr>
          <p:cNvPr id="3" name="Содержимое 2"/>
          <p:cNvSpPr>
            <a:spLocks noGrp="1"/>
          </p:cNvSpPr>
          <p:nvPr>
            <p:ph idx="1"/>
          </p:nvPr>
        </p:nvSpPr>
        <p:spPr>
          <a:xfrm>
            <a:off x="0" y="1500174"/>
            <a:ext cx="9144000" cy="5357826"/>
          </a:xfrm>
          <a:solidFill>
            <a:schemeClr val="tx2">
              <a:lumMod val="40000"/>
              <a:lumOff val="60000"/>
            </a:schemeClr>
          </a:solidFill>
        </p:spPr>
        <p:txBody>
          <a:bodyPr>
            <a:normAutofit fontScale="92500" lnSpcReduction="20000"/>
          </a:bodyPr>
          <a:lstStyle/>
          <a:p>
            <a:pPr>
              <a:buNone/>
            </a:pPr>
            <a:r>
              <a:rPr lang="ru-RU" i="1" dirty="0" smtClean="0"/>
              <a:t>	</a:t>
            </a:r>
            <a:r>
              <a:rPr lang="en-US" b="1" i="1" dirty="0" smtClean="0"/>
              <a:t>Today </a:t>
            </a:r>
            <a:r>
              <a:rPr lang="en-US" b="1" i="1" dirty="0"/>
              <a:t>the topic is The Lessons of Michael Jackson. Let’s look at the board and read our tasks.</a:t>
            </a:r>
            <a:endParaRPr lang="ru-RU" b="1" dirty="0"/>
          </a:p>
          <a:p>
            <a:pPr lvl="0"/>
            <a:r>
              <a:rPr lang="en-US" b="1" dirty="0" smtClean="0"/>
              <a:t>“This </a:t>
            </a:r>
            <a:r>
              <a:rPr lang="en-US" b="1" dirty="0"/>
              <a:t>Is </a:t>
            </a:r>
            <a:r>
              <a:rPr lang="en-US" b="1" dirty="0" smtClean="0"/>
              <a:t>It” - Movie Premiere.</a:t>
            </a:r>
            <a:endParaRPr lang="ru-RU" b="1" dirty="0"/>
          </a:p>
          <a:p>
            <a:pPr lvl="0"/>
            <a:r>
              <a:rPr lang="en-US" b="1" dirty="0"/>
              <a:t>Lessons You Must Learn From Michael Jackson’s Movie “This Is It</a:t>
            </a:r>
            <a:r>
              <a:rPr lang="en-US" b="1" dirty="0" smtClean="0"/>
              <a:t>”. </a:t>
            </a:r>
            <a:endParaRPr lang="ru-RU" b="1" dirty="0"/>
          </a:p>
          <a:p>
            <a:pPr lvl="0"/>
            <a:r>
              <a:rPr lang="ru-RU" b="1" dirty="0"/>
              <a:t>Last </a:t>
            </a:r>
            <a:r>
              <a:rPr lang="en-US" b="1" dirty="0"/>
              <a:t>R</a:t>
            </a:r>
            <a:r>
              <a:rPr lang="ru-RU" b="1" dirty="0"/>
              <a:t>ehearsal</a:t>
            </a:r>
            <a:r>
              <a:rPr lang="en-US" b="1" dirty="0"/>
              <a:t>.</a:t>
            </a:r>
            <a:endParaRPr lang="ru-RU" b="1" dirty="0"/>
          </a:p>
          <a:p>
            <a:pPr lvl="0"/>
            <a:r>
              <a:rPr lang="en-US" b="1" dirty="0"/>
              <a:t>Lessons You Must Learn From Michael Jackson’s Songs.</a:t>
            </a:r>
            <a:endParaRPr lang="ru-RU" b="1" dirty="0"/>
          </a:p>
          <a:p>
            <a:pPr lvl="0"/>
            <a:r>
              <a:rPr lang="en-US" b="1" dirty="0" smtClean="0"/>
              <a:t>Test: </a:t>
            </a:r>
            <a:r>
              <a:rPr lang="en-US" b="1" dirty="0"/>
              <a:t>How well do you know M.J</a:t>
            </a:r>
            <a:r>
              <a:rPr lang="en-US" b="1" dirty="0" smtClean="0"/>
              <a:t>.? </a:t>
            </a:r>
            <a:r>
              <a:rPr lang="en-US" b="1" dirty="0"/>
              <a:t> </a:t>
            </a:r>
            <a:endParaRPr lang="en-US" b="1" dirty="0" smtClean="0"/>
          </a:p>
          <a:p>
            <a:r>
              <a:rPr lang="en-US" b="1" dirty="0" smtClean="0"/>
              <a:t>Interview with dancer Timor Steffens/ AP Interview: </a:t>
            </a:r>
            <a:r>
              <a:rPr lang="en-US" b="1" dirty="0" err="1" smtClean="0"/>
              <a:t>Obama</a:t>
            </a:r>
            <a:r>
              <a:rPr lang="en-US" b="1" dirty="0" smtClean="0"/>
              <a:t> Reflects on Michael Jackson.</a:t>
            </a:r>
          </a:p>
          <a:p>
            <a:pPr lvl="0"/>
            <a:r>
              <a:rPr lang="en-US" b="1" dirty="0" smtClean="0"/>
              <a:t> Homework</a:t>
            </a:r>
            <a:r>
              <a:rPr lang="en-US" b="1" dirty="0"/>
              <a:t>.</a:t>
            </a:r>
            <a:endParaRPr lang="ru-RU"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solidFill>
            <a:schemeClr val="accent1">
              <a:lumMod val="20000"/>
              <a:lumOff val="80000"/>
            </a:schemeClr>
          </a:solidFill>
        </p:spPr>
        <p:txBody>
          <a:bodyPr/>
          <a:lstStyle/>
          <a:p>
            <a:pPr algn="just">
              <a:buNone/>
            </a:pPr>
            <a:r>
              <a:rPr lang="en-US" b="1" dirty="0" smtClean="0"/>
              <a:t> </a:t>
            </a:r>
          </a:p>
          <a:p>
            <a:pPr algn="just">
              <a:buNone/>
            </a:pPr>
            <a:r>
              <a:rPr lang="ru-RU" b="1" i="1" dirty="0" smtClean="0"/>
              <a:t> </a:t>
            </a:r>
            <a:r>
              <a:rPr lang="en-US" b="1" i="1" dirty="0" smtClean="0"/>
              <a:t>Now let’s watch and listen. What did M.J. say during his last official statement? </a:t>
            </a:r>
          </a:p>
          <a:p>
            <a:pPr algn="just">
              <a:buNone/>
            </a:pPr>
            <a:r>
              <a:rPr lang="en-US" b="1" i="1" dirty="0" smtClean="0"/>
              <a:t>How </a:t>
            </a:r>
            <a:r>
              <a:rPr lang="en-US" b="1" i="1" dirty="0"/>
              <a:t>do you find the film</a:t>
            </a:r>
            <a:r>
              <a:rPr lang="en-US" b="1" i="1" dirty="0" smtClean="0"/>
              <a:t>?</a:t>
            </a:r>
          </a:p>
          <a:p>
            <a:pPr algn="just">
              <a:buNone/>
            </a:pPr>
            <a:r>
              <a:rPr lang="en-US" b="1" i="1" dirty="0" smtClean="0"/>
              <a:t> Let’s try to speak about him and describe him. </a:t>
            </a:r>
            <a:endParaRPr lang="ru-RU" b="1" dirty="0"/>
          </a:p>
          <a:p>
            <a:pPr algn="just">
              <a:buNone/>
            </a:pPr>
            <a:r>
              <a:rPr lang="en-US" b="1" i="1" dirty="0"/>
              <a:t>What do you feel about the film?</a:t>
            </a:r>
            <a:r>
              <a:rPr lang="en-US" b="1" dirty="0"/>
              <a:t> </a:t>
            </a:r>
            <a:endParaRPr lang="en-US" b="1" dirty="0" smtClean="0"/>
          </a:p>
          <a:p>
            <a:pPr algn="just">
              <a:buNone/>
            </a:pPr>
            <a:r>
              <a:rPr lang="en-US" b="1" i="1" dirty="0"/>
              <a:t>Is it a great film? </a:t>
            </a:r>
            <a:endParaRPr lang="en-US" b="1" i="1" dirty="0" smtClean="0"/>
          </a:p>
          <a:p>
            <a:pPr>
              <a:buNone/>
            </a:pPr>
            <a:endParaRPr lang="ru-RU" dirty="0"/>
          </a:p>
          <a:p>
            <a:pPr>
              <a:buNone/>
            </a:pPr>
            <a:endParaRPr lang="ru-RU" dirty="0"/>
          </a:p>
        </p:txBody>
      </p:sp>
      <p:pic>
        <p:nvPicPr>
          <p:cNvPr id="4" name="Рисунок 3" descr="rehersal01.jpg"/>
          <p:cNvPicPr>
            <a:picLocks noChangeAspect="1"/>
          </p:cNvPicPr>
          <p:nvPr/>
        </p:nvPicPr>
        <p:blipFill>
          <a:blip r:embed="rId2"/>
          <a:stretch>
            <a:fillRect/>
          </a:stretch>
        </p:blipFill>
        <p:spPr>
          <a:xfrm>
            <a:off x="4214810" y="4000504"/>
            <a:ext cx="4929190" cy="2857496"/>
          </a:xfrm>
          <a:prstGeom prst="rect">
            <a:avLst/>
          </a:prstGeom>
        </p:spPr>
      </p:pic>
      <p:pic>
        <p:nvPicPr>
          <p:cNvPr id="5" name="Рисунок 4" descr="00qde8rk.jpg"/>
          <p:cNvPicPr>
            <a:picLocks noChangeAspect="1"/>
          </p:cNvPicPr>
          <p:nvPr/>
        </p:nvPicPr>
        <p:blipFill>
          <a:blip r:embed="rId3"/>
          <a:stretch>
            <a:fillRect/>
          </a:stretch>
        </p:blipFill>
        <p:spPr>
          <a:xfrm>
            <a:off x="1" y="3992820"/>
            <a:ext cx="4357686" cy="286517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14422"/>
          </a:xfrm>
          <a:solidFill>
            <a:schemeClr val="accent2">
              <a:lumMod val="20000"/>
              <a:lumOff val="80000"/>
            </a:schemeClr>
          </a:solidFill>
        </p:spPr>
        <p:txBody>
          <a:bodyPr>
            <a:normAutofit/>
          </a:bodyPr>
          <a:lstStyle/>
          <a:p>
            <a:r>
              <a:rPr lang="en-US" sz="3200" b="1" i="1" dirty="0"/>
              <a:t>What did M.J. say during his last official statement?</a:t>
            </a:r>
            <a:endParaRPr lang="ru-RU" sz="3200" b="1" dirty="0"/>
          </a:p>
        </p:txBody>
      </p:sp>
      <p:sp>
        <p:nvSpPr>
          <p:cNvPr id="3" name="Содержимое 2"/>
          <p:cNvSpPr>
            <a:spLocks noGrp="1"/>
          </p:cNvSpPr>
          <p:nvPr>
            <p:ph idx="1"/>
          </p:nvPr>
        </p:nvSpPr>
        <p:spPr>
          <a:xfrm>
            <a:off x="0" y="1214422"/>
            <a:ext cx="9144000" cy="5643578"/>
          </a:xfrm>
          <a:solidFill>
            <a:schemeClr val="accent2">
              <a:lumMod val="20000"/>
              <a:lumOff val="80000"/>
            </a:schemeClr>
          </a:solidFill>
        </p:spPr>
        <p:txBody>
          <a:bodyPr/>
          <a:lstStyle/>
          <a:p>
            <a:pPr>
              <a:buNone/>
            </a:pPr>
            <a:r>
              <a:rPr lang="en-US" b="1" dirty="0">
                <a:solidFill>
                  <a:schemeClr val="accent2">
                    <a:lumMod val="75000"/>
                  </a:schemeClr>
                </a:solidFill>
                <a:latin typeface="Monotype Corsiva" pitchFamily="66" charset="0"/>
              </a:rPr>
              <a:t>"Thank you all. This is it. I just want to say these will be my final shows, performances in London. This will be it."When I say this is it, I really mean this is it." "I'll be performing the songs my fans want to hear. This is the final curtain call, OK, and I'll see you in July." "I love you. I really do. You have to know that”. "I love you so much, really, from the bottom of my heart." </a:t>
            </a:r>
            <a:endParaRPr lang="en-US" b="1" dirty="0" smtClean="0">
              <a:solidFill>
                <a:schemeClr val="accent2">
                  <a:lumMod val="75000"/>
                </a:schemeClr>
              </a:solidFill>
              <a:latin typeface="Monotype Corsiva" pitchFamily="66" charset="0"/>
            </a:endParaRPr>
          </a:p>
          <a:p>
            <a:pPr>
              <a:buNone/>
            </a:pPr>
            <a:endParaRPr lang="en-US" sz="2800" i="1" dirty="0" smtClean="0">
              <a:solidFill>
                <a:srgbClr val="FF0000"/>
              </a:solidFill>
            </a:endParaRPr>
          </a:p>
          <a:p>
            <a:pPr>
              <a:buNone/>
            </a:pPr>
            <a:r>
              <a:rPr lang="en-US" sz="2800" i="1" dirty="0" smtClean="0">
                <a:solidFill>
                  <a:srgbClr val="FF0000"/>
                </a:solidFill>
              </a:rPr>
              <a:t>Who </a:t>
            </a:r>
            <a:r>
              <a:rPr lang="en-US" sz="2800" i="1" dirty="0">
                <a:solidFill>
                  <a:srgbClr val="FF0000"/>
                </a:solidFill>
              </a:rPr>
              <a:t>is the executive director of this film</a:t>
            </a:r>
            <a:r>
              <a:rPr lang="en-US" i="1" dirty="0">
                <a:solidFill>
                  <a:srgbClr val="FF0000"/>
                </a:solidFill>
              </a:rPr>
              <a:t>?</a:t>
            </a:r>
            <a:r>
              <a:rPr lang="en-US" dirty="0">
                <a:solidFill>
                  <a:srgbClr val="FF0000"/>
                </a:solidFill>
              </a:rPr>
              <a:t> </a:t>
            </a:r>
            <a:endParaRPr lang="ru-RU" dirty="0">
              <a:solidFill>
                <a:srgbClr val="FF0000"/>
              </a:solidFill>
              <a:latin typeface="Monotype Corsiva" pitchFamily="66" charset="0"/>
            </a:endParaRPr>
          </a:p>
          <a:p>
            <a:pPr>
              <a:buNone/>
            </a:pPr>
            <a:endParaRPr lang="ru-RU" dirty="0"/>
          </a:p>
        </p:txBody>
      </p:sp>
      <p:pic>
        <p:nvPicPr>
          <p:cNvPr id="4" name="Рисунок 3" descr="0023ae606f170b3bc6764d.jpg"/>
          <p:cNvPicPr>
            <a:picLocks noChangeAspect="1"/>
          </p:cNvPicPr>
          <p:nvPr/>
        </p:nvPicPr>
        <p:blipFill>
          <a:blip r:embed="rId2"/>
          <a:stretch>
            <a:fillRect/>
          </a:stretch>
        </p:blipFill>
        <p:spPr>
          <a:xfrm>
            <a:off x="6404051" y="4142735"/>
            <a:ext cx="2739949" cy="271526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solidFill>
            <a:schemeClr val="accent2">
              <a:lumMod val="20000"/>
              <a:lumOff val="80000"/>
            </a:schemeClr>
          </a:solidFill>
        </p:spPr>
        <p:txBody>
          <a:bodyPr>
            <a:normAutofit fontScale="90000"/>
          </a:bodyPr>
          <a:lstStyle/>
          <a:p>
            <a:r>
              <a:rPr lang="en-US" b="1" dirty="0">
                <a:solidFill>
                  <a:schemeClr val="accent2">
                    <a:lumMod val="75000"/>
                  </a:schemeClr>
                </a:solidFill>
              </a:rPr>
              <a:t>Lessons You Must Learn From Michael Jackson’s Movie “This Is It” </a:t>
            </a:r>
            <a:endParaRPr lang="ru-RU" dirty="0">
              <a:solidFill>
                <a:schemeClr val="accent2">
                  <a:lumMod val="75000"/>
                </a:schemeClr>
              </a:solidFill>
            </a:endParaRPr>
          </a:p>
        </p:txBody>
      </p:sp>
      <p:sp>
        <p:nvSpPr>
          <p:cNvPr id="3" name="Содержимое 2"/>
          <p:cNvSpPr>
            <a:spLocks noGrp="1"/>
          </p:cNvSpPr>
          <p:nvPr>
            <p:ph idx="1"/>
          </p:nvPr>
        </p:nvSpPr>
        <p:spPr>
          <a:xfrm>
            <a:off x="0" y="1428736"/>
            <a:ext cx="9144000" cy="5429264"/>
          </a:xfrm>
          <a:solidFill>
            <a:schemeClr val="accent2">
              <a:lumMod val="40000"/>
              <a:lumOff val="60000"/>
            </a:schemeClr>
          </a:solidFill>
        </p:spPr>
        <p:txBody>
          <a:bodyPr>
            <a:normAutofit/>
          </a:bodyPr>
          <a:lstStyle/>
          <a:p>
            <a:r>
              <a:rPr lang="en-US" sz="4000" b="1" dirty="0">
                <a:solidFill>
                  <a:srgbClr val="C00000"/>
                </a:solidFill>
                <a:latin typeface="Monotype Corsiva" pitchFamily="66" charset="0"/>
              </a:rPr>
              <a:t>Practice, Practice, Practice and then Practice Perfect.</a:t>
            </a:r>
            <a:r>
              <a:rPr lang="en-US" sz="4000" dirty="0">
                <a:solidFill>
                  <a:srgbClr val="C00000"/>
                </a:solidFill>
                <a:latin typeface="Monotype Corsiva" pitchFamily="66" charset="0"/>
              </a:rPr>
              <a:t> </a:t>
            </a:r>
            <a:endParaRPr lang="en-US" sz="4000" dirty="0" smtClean="0">
              <a:solidFill>
                <a:srgbClr val="C00000"/>
              </a:solidFill>
              <a:latin typeface="Monotype Corsiva" pitchFamily="66" charset="0"/>
            </a:endParaRPr>
          </a:p>
          <a:p>
            <a:r>
              <a:rPr lang="ru-RU" sz="4000" b="1" dirty="0">
                <a:solidFill>
                  <a:srgbClr val="C00000"/>
                </a:solidFill>
                <a:latin typeface="Monotype Corsiva" pitchFamily="66" charset="0"/>
              </a:rPr>
              <a:t> </a:t>
            </a:r>
            <a:r>
              <a:rPr lang="en-US" sz="4000" b="1" dirty="0">
                <a:solidFill>
                  <a:srgbClr val="C00000"/>
                </a:solidFill>
                <a:latin typeface="Monotype Corsiva" pitchFamily="66" charset="0"/>
              </a:rPr>
              <a:t>Know Your Work Better Than Anyone Else</a:t>
            </a:r>
            <a:r>
              <a:rPr lang="en-US" sz="4000" b="1" dirty="0" smtClean="0">
                <a:solidFill>
                  <a:srgbClr val="C00000"/>
                </a:solidFill>
                <a:latin typeface="Monotype Corsiva" pitchFamily="66" charset="0"/>
              </a:rPr>
              <a:t>.</a:t>
            </a:r>
          </a:p>
          <a:p>
            <a:r>
              <a:rPr lang="en-US" sz="4000" dirty="0" smtClean="0">
                <a:solidFill>
                  <a:srgbClr val="C00000"/>
                </a:solidFill>
                <a:latin typeface="Monotype Corsiva" pitchFamily="66" charset="0"/>
              </a:rPr>
              <a:t> </a:t>
            </a:r>
            <a:r>
              <a:rPr lang="en-US" sz="4000" b="1" dirty="0">
                <a:solidFill>
                  <a:srgbClr val="C00000"/>
                </a:solidFill>
                <a:latin typeface="Monotype Corsiva" pitchFamily="66" charset="0"/>
              </a:rPr>
              <a:t>Have a Strong Personal </a:t>
            </a:r>
            <a:r>
              <a:rPr lang="en-US" sz="4000" b="1" dirty="0" smtClean="0">
                <a:solidFill>
                  <a:srgbClr val="C00000"/>
                </a:solidFill>
                <a:latin typeface="Monotype Corsiva" pitchFamily="66" charset="0"/>
              </a:rPr>
              <a:t>Coach.</a:t>
            </a:r>
          </a:p>
          <a:p>
            <a:r>
              <a:rPr lang="en-US" sz="4000" dirty="0" smtClean="0">
                <a:latin typeface="Monotype Corsiva" pitchFamily="66" charset="0"/>
              </a:rPr>
              <a:t> </a:t>
            </a:r>
            <a:r>
              <a:rPr lang="en-US" sz="4000" dirty="0" smtClean="0">
                <a:solidFill>
                  <a:srgbClr val="FF0000"/>
                </a:solidFill>
                <a:latin typeface="Monotype Corsiva" pitchFamily="66" charset="0"/>
              </a:rPr>
              <a:t>“</a:t>
            </a:r>
            <a:r>
              <a:rPr lang="en-US" sz="4000" b="1" dirty="0" smtClean="0">
                <a:solidFill>
                  <a:srgbClr val="FF0000"/>
                </a:solidFill>
                <a:latin typeface="Monotype Corsiva" pitchFamily="66" charset="0"/>
              </a:rPr>
              <a:t>The </a:t>
            </a:r>
            <a:r>
              <a:rPr lang="en-US" sz="4000" b="1" dirty="0">
                <a:solidFill>
                  <a:srgbClr val="FF0000"/>
                </a:solidFill>
                <a:latin typeface="Monotype Corsiva" pitchFamily="66" charset="0"/>
              </a:rPr>
              <a:t>greatest education in the world is watching the masters at work.” M.J.</a:t>
            </a:r>
            <a:r>
              <a:rPr lang="en-US" sz="4000" b="1" dirty="0">
                <a:latin typeface="Monotype Corsiva" pitchFamily="66" charset="0"/>
              </a:rPr>
              <a:t> </a:t>
            </a:r>
            <a:endParaRPr lang="en-US" sz="4000" b="1" dirty="0" smtClean="0">
              <a:latin typeface="Monotype Corsiva" pitchFamily="66" charset="0"/>
            </a:endParaRPr>
          </a:p>
          <a:p>
            <a:r>
              <a:rPr lang="en-US" sz="4000" b="1" dirty="0">
                <a:solidFill>
                  <a:srgbClr val="C00000"/>
                </a:solidFill>
                <a:latin typeface="Monotype Corsiva" pitchFamily="66" charset="0"/>
              </a:rPr>
              <a:t>Work only With the </a:t>
            </a:r>
            <a:r>
              <a:rPr lang="en-US" sz="4000" b="1" dirty="0" smtClean="0">
                <a:solidFill>
                  <a:srgbClr val="C00000"/>
                </a:solidFill>
                <a:latin typeface="Monotype Corsiva" pitchFamily="66" charset="0"/>
              </a:rPr>
              <a:t>Best. </a:t>
            </a:r>
            <a:endParaRPr lang="ru-RU" sz="4000" dirty="0">
              <a:solidFill>
                <a:srgbClr val="C00000"/>
              </a:solidFill>
              <a:latin typeface="Monotype Corsiva"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85860"/>
          </a:xfrm>
          <a:solidFill>
            <a:schemeClr val="accent1">
              <a:lumMod val="20000"/>
              <a:lumOff val="80000"/>
            </a:schemeClr>
          </a:solidFill>
          <a:effectLst>
            <a:glow rad="63500">
              <a:schemeClr val="accent2">
                <a:satMod val="175000"/>
                <a:alpha val="40000"/>
              </a:schemeClr>
            </a:glow>
          </a:effectLst>
        </p:spPr>
        <p:txBody>
          <a:bodyPr>
            <a:noAutofit/>
          </a:bodyPr>
          <a:lstStyle/>
          <a:p>
            <a:r>
              <a:rPr lang="en-US" sz="2400" dirty="0" smtClean="0"/>
              <a:t/>
            </a:r>
            <a:br>
              <a:rPr lang="en-US" sz="2400" dirty="0" smtClean="0"/>
            </a:br>
            <a:r>
              <a:rPr lang="en-US" sz="2400" b="1" dirty="0" smtClean="0">
                <a:latin typeface="Monotype Corsiva" pitchFamily="66" charset="0"/>
              </a:rPr>
              <a:t>Let's </a:t>
            </a:r>
            <a:r>
              <a:rPr lang="en-US" sz="2400" b="1" dirty="0">
                <a:latin typeface="Monotype Corsiva" pitchFamily="66" charset="0"/>
              </a:rPr>
              <a:t>remember Michael Jackson doing what he did best.</a:t>
            </a:r>
            <a:r>
              <a:rPr lang="ru-RU" sz="2400" b="1" dirty="0">
                <a:latin typeface="Monotype Corsiva" pitchFamily="66" charset="0"/>
              </a:rPr>
              <a:t/>
            </a:r>
            <a:br>
              <a:rPr lang="ru-RU" sz="2400" b="1" dirty="0">
                <a:latin typeface="Monotype Corsiva" pitchFamily="66" charset="0"/>
              </a:rPr>
            </a:br>
            <a:r>
              <a:rPr lang="en-US" sz="2400" b="1" dirty="0">
                <a:latin typeface="Monotype Corsiva" pitchFamily="66" charset="0"/>
              </a:rPr>
              <a:t>What's your favorite Michael Jackson’s song? Let's remember the music. Last Rehearsal.</a:t>
            </a:r>
            <a:r>
              <a:rPr lang="ru-RU" sz="2400" dirty="0"/>
              <a:t/>
            </a:r>
            <a:br>
              <a:rPr lang="ru-RU" sz="2400" dirty="0"/>
            </a:br>
            <a:endParaRPr lang="ru-RU" sz="2400" dirty="0"/>
          </a:p>
        </p:txBody>
      </p:sp>
      <p:sp>
        <p:nvSpPr>
          <p:cNvPr id="3" name="Содержимое 2"/>
          <p:cNvSpPr>
            <a:spLocks noGrp="1"/>
          </p:cNvSpPr>
          <p:nvPr>
            <p:ph idx="1"/>
          </p:nvPr>
        </p:nvSpPr>
        <p:spPr>
          <a:xfrm>
            <a:off x="0" y="1285860"/>
            <a:ext cx="9144000" cy="5572140"/>
          </a:xfrm>
          <a:solidFill>
            <a:schemeClr val="accent1">
              <a:lumMod val="40000"/>
              <a:lumOff val="60000"/>
            </a:schemeClr>
          </a:solidFill>
        </p:spPr>
        <p:txBody>
          <a:bodyPr>
            <a:normAutofit/>
          </a:bodyPr>
          <a:lstStyle/>
          <a:p>
            <a:pPr>
              <a:buNone/>
            </a:pPr>
            <a:r>
              <a:rPr lang="en-US" i="1" dirty="0" smtClean="0"/>
              <a:t>	</a:t>
            </a:r>
            <a:r>
              <a:rPr lang="en-US" sz="2600" b="1" i="1" dirty="0" smtClean="0">
                <a:latin typeface="Monotype Corsiva" pitchFamily="66" charset="0"/>
              </a:rPr>
              <a:t>Listen </a:t>
            </a:r>
            <a:r>
              <a:rPr lang="en-US" sz="2600" b="1" i="1" dirty="0">
                <a:latin typeface="Monotype Corsiva" pitchFamily="66" charset="0"/>
              </a:rPr>
              <a:t>to the messages and the lessons you can get from his </a:t>
            </a:r>
            <a:r>
              <a:rPr lang="en-US" sz="2600" b="1" i="1" dirty="0" smtClean="0">
                <a:latin typeface="Monotype Corsiva" pitchFamily="66" charset="0"/>
              </a:rPr>
              <a:t>music:</a:t>
            </a:r>
            <a:endParaRPr lang="ru-RU" sz="2600" b="1" dirty="0">
              <a:latin typeface="Monotype Corsiva" pitchFamily="66" charset="0"/>
            </a:endParaRPr>
          </a:p>
          <a:p>
            <a:pPr>
              <a:buNone/>
            </a:pPr>
            <a:r>
              <a:rPr lang="en-US" sz="2600" b="1" dirty="0" smtClean="0">
                <a:latin typeface="Monotype Corsiva" pitchFamily="66" charset="0"/>
              </a:rPr>
              <a:t>	</a:t>
            </a:r>
            <a:r>
              <a:rPr lang="en-US" sz="2600" b="1" cap="all" dirty="0" smtClean="0">
                <a:solidFill>
                  <a:schemeClr val="accent2">
                    <a:lumMod val="75000"/>
                  </a:schemeClr>
                </a:solidFill>
                <a:latin typeface="Monotype Corsiva" pitchFamily="66" charset="0"/>
              </a:rPr>
              <a:t>Lesson </a:t>
            </a:r>
            <a:r>
              <a:rPr lang="en-US" sz="2600" b="1" cap="all" dirty="0">
                <a:solidFill>
                  <a:schemeClr val="accent2">
                    <a:lumMod val="75000"/>
                  </a:schemeClr>
                </a:solidFill>
                <a:latin typeface="Monotype Corsiva" pitchFamily="66" charset="0"/>
              </a:rPr>
              <a:t>of Love </a:t>
            </a:r>
            <a:endParaRPr lang="ru-RU" sz="2600" b="1" dirty="0">
              <a:solidFill>
                <a:schemeClr val="accent2">
                  <a:lumMod val="75000"/>
                </a:schemeClr>
              </a:solidFill>
              <a:latin typeface="Monotype Corsiva" pitchFamily="66" charset="0"/>
            </a:endParaRPr>
          </a:p>
          <a:p>
            <a:pPr>
              <a:buNone/>
            </a:pPr>
            <a:r>
              <a:rPr lang="en-US" sz="2600" b="1" i="1" dirty="0" smtClean="0">
                <a:latin typeface="Monotype Corsiva" pitchFamily="66" charset="0"/>
              </a:rPr>
              <a:t>      Lyrics</a:t>
            </a:r>
            <a:r>
              <a:rPr lang="en-US" sz="2600" b="1" i="1" dirty="0">
                <a:latin typeface="Monotype Corsiva" pitchFamily="66" charset="0"/>
              </a:rPr>
              <a:t>: </a:t>
            </a:r>
            <a:br>
              <a:rPr lang="en-US" sz="2600" b="1" i="1" dirty="0">
                <a:latin typeface="Monotype Corsiva" pitchFamily="66" charset="0"/>
              </a:rPr>
            </a:br>
            <a:r>
              <a:rPr lang="en-US" sz="2600" b="1" dirty="0">
                <a:solidFill>
                  <a:schemeClr val="accent2">
                    <a:lumMod val="75000"/>
                  </a:schemeClr>
                </a:solidFill>
                <a:latin typeface="Monotype Corsiva" pitchFamily="66" charset="0"/>
              </a:rPr>
              <a:t>Oh I`ll be </a:t>
            </a:r>
            <a:r>
              <a:rPr lang="en-US" sz="2600" b="1" dirty="0" err="1">
                <a:solidFill>
                  <a:schemeClr val="accent2">
                    <a:lumMod val="75000"/>
                  </a:schemeClr>
                </a:solidFill>
                <a:latin typeface="Monotype Corsiva" pitchFamily="66" charset="0"/>
              </a:rPr>
              <a:t>workin</a:t>
            </a:r>
            <a:r>
              <a:rPr lang="en-US" sz="2600" b="1" dirty="0">
                <a:solidFill>
                  <a:schemeClr val="accent2">
                    <a:lumMod val="75000"/>
                  </a:schemeClr>
                </a:solidFill>
                <a:latin typeface="Monotype Corsiva" pitchFamily="66" charset="0"/>
              </a:rPr>
              <a:t>` from nine to five</a:t>
            </a:r>
            <a:br>
              <a:rPr lang="en-US" sz="2600" b="1" dirty="0">
                <a:solidFill>
                  <a:schemeClr val="accent2">
                    <a:lumMod val="75000"/>
                  </a:schemeClr>
                </a:solidFill>
                <a:latin typeface="Monotype Corsiva" pitchFamily="66" charset="0"/>
              </a:rPr>
            </a:br>
            <a:r>
              <a:rPr lang="en-US" sz="2600" b="1" dirty="0">
                <a:solidFill>
                  <a:schemeClr val="accent2">
                    <a:lumMod val="75000"/>
                  </a:schemeClr>
                </a:solidFill>
                <a:latin typeface="Monotype Corsiva" pitchFamily="66" charset="0"/>
              </a:rPr>
              <a:t>To buy you things to keep you by my side</a:t>
            </a:r>
            <a:br>
              <a:rPr lang="en-US" sz="2600" b="1" dirty="0">
                <a:solidFill>
                  <a:schemeClr val="accent2">
                    <a:lumMod val="75000"/>
                  </a:schemeClr>
                </a:solidFill>
                <a:latin typeface="Monotype Corsiva" pitchFamily="66" charset="0"/>
              </a:rPr>
            </a:br>
            <a:r>
              <a:rPr lang="en-US" sz="2600" b="1" dirty="0">
                <a:solidFill>
                  <a:schemeClr val="accent2">
                    <a:lumMod val="75000"/>
                  </a:schemeClr>
                </a:solidFill>
                <a:latin typeface="Monotype Corsiva" pitchFamily="66" charset="0"/>
              </a:rPr>
              <a:t>I never felt so in love before</a:t>
            </a:r>
            <a:br>
              <a:rPr lang="en-US" sz="2600" b="1" dirty="0">
                <a:solidFill>
                  <a:schemeClr val="accent2">
                    <a:lumMod val="75000"/>
                  </a:schemeClr>
                </a:solidFill>
                <a:latin typeface="Monotype Corsiva" pitchFamily="66" charset="0"/>
              </a:rPr>
            </a:br>
            <a:r>
              <a:rPr lang="en-US" sz="2600" b="1" dirty="0">
                <a:solidFill>
                  <a:schemeClr val="accent2">
                    <a:lumMod val="75000"/>
                  </a:schemeClr>
                </a:solidFill>
                <a:latin typeface="Monotype Corsiva" pitchFamily="66" charset="0"/>
              </a:rPr>
              <a:t>Just promise baby, </a:t>
            </a:r>
            <a:br>
              <a:rPr lang="en-US" sz="2600" b="1" dirty="0">
                <a:solidFill>
                  <a:schemeClr val="accent2">
                    <a:lumMod val="75000"/>
                  </a:schemeClr>
                </a:solidFill>
                <a:latin typeface="Monotype Corsiva" pitchFamily="66" charset="0"/>
              </a:rPr>
            </a:br>
            <a:r>
              <a:rPr lang="en-US" sz="2600" b="1" dirty="0">
                <a:solidFill>
                  <a:schemeClr val="accent2">
                    <a:lumMod val="75000"/>
                  </a:schemeClr>
                </a:solidFill>
                <a:latin typeface="Monotype Corsiva" pitchFamily="66" charset="0"/>
              </a:rPr>
              <a:t>You`ll love me </a:t>
            </a:r>
            <a:r>
              <a:rPr lang="en-US" sz="2600" b="1" dirty="0" smtClean="0">
                <a:solidFill>
                  <a:schemeClr val="accent2">
                    <a:lumMod val="75000"/>
                  </a:schemeClr>
                </a:solidFill>
                <a:latin typeface="Monotype Corsiva" pitchFamily="66" charset="0"/>
              </a:rPr>
              <a:t>forevermore</a:t>
            </a:r>
          </a:p>
          <a:p>
            <a:pPr>
              <a:buNone/>
            </a:pPr>
            <a:r>
              <a:rPr lang="en-US" b="1" dirty="0"/>
              <a:t/>
            </a:r>
            <a:br>
              <a:rPr lang="en-US" b="1" dirty="0"/>
            </a:br>
            <a:endParaRPr lang="ru-RU" dirty="0"/>
          </a:p>
          <a:p>
            <a:pPr>
              <a:buNone/>
            </a:pPr>
            <a:endParaRPr lang="ru-RU" dirty="0"/>
          </a:p>
        </p:txBody>
      </p:sp>
      <p:pic>
        <p:nvPicPr>
          <p:cNvPr id="4" name="Рисунок 3" descr="224079.jpg"/>
          <p:cNvPicPr>
            <a:picLocks noChangeAspect="1"/>
          </p:cNvPicPr>
          <p:nvPr/>
        </p:nvPicPr>
        <p:blipFill>
          <a:blip r:embed="rId2"/>
          <a:stretch>
            <a:fillRect/>
          </a:stretch>
        </p:blipFill>
        <p:spPr>
          <a:xfrm>
            <a:off x="571472" y="4666360"/>
            <a:ext cx="2833095" cy="2191640"/>
          </a:xfrm>
          <a:prstGeom prst="rect">
            <a:avLst/>
          </a:prstGeom>
        </p:spPr>
      </p:pic>
      <p:pic>
        <p:nvPicPr>
          <p:cNvPr id="5" name="Рисунок 4" descr="47.jpg"/>
          <p:cNvPicPr>
            <a:picLocks noChangeAspect="1"/>
          </p:cNvPicPr>
          <p:nvPr/>
        </p:nvPicPr>
        <p:blipFill>
          <a:blip r:embed="rId3"/>
          <a:stretch>
            <a:fillRect/>
          </a:stretch>
        </p:blipFill>
        <p:spPr>
          <a:xfrm>
            <a:off x="4786314" y="3500438"/>
            <a:ext cx="4357686" cy="335756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solidFill>
            <a:schemeClr val="tx2">
              <a:lumMod val="40000"/>
              <a:lumOff val="60000"/>
            </a:schemeClr>
          </a:solidFill>
        </p:spPr>
        <p:txBody>
          <a:bodyPr>
            <a:normAutofit fontScale="70000" lnSpcReduction="20000"/>
          </a:bodyPr>
          <a:lstStyle/>
          <a:p>
            <a:r>
              <a:rPr lang="en-US" b="1" i="1" cap="all" dirty="0">
                <a:solidFill>
                  <a:schemeClr val="accent2">
                    <a:lumMod val="75000"/>
                  </a:schemeClr>
                </a:solidFill>
                <a:latin typeface="Monotype Corsiva" pitchFamily="66" charset="0"/>
              </a:rPr>
              <a:t>The Lesson of Sameness</a:t>
            </a:r>
            <a:r>
              <a:rPr lang="en-US" b="1" i="1" dirty="0">
                <a:solidFill>
                  <a:schemeClr val="accent2">
                    <a:lumMod val="75000"/>
                  </a:schemeClr>
                </a:solidFill>
                <a:latin typeface="Monotype Corsiva" pitchFamily="66" charset="0"/>
              </a:rPr>
              <a:t>:</a:t>
            </a:r>
            <a:r>
              <a:rPr lang="en-US" b="1" dirty="0">
                <a:solidFill>
                  <a:schemeClr val="accent2">
                    <a:lumMod val="75000"/>
                  </a:schemeClr>
                </a:solidFill>
                <a:latin typeface="Monotype Corsiva" pitchFamily="66" charset="0"/>
              </a:rPr>
              <a:t> </a:t>
            </a:r>
            <a:endParaRPr lang="ru-RU" b="1" dirty="0">
              <a:solidFill>
                <a:schemeClr val="accent2">
                  <a:lumMod val="75000"/>
                </a:schemeClr>
              </a:solidFill>
              <a:latin typeface="Monotype Corsiva" pitchFamily="66" charset="0"/>
            </a:endParaRPr>
          </a:p>
          <a:p>
            <a:r>
              <a:rPr lang="en-US" b="1" dirty="0">
                <a:latin typeface="Monotype Corsiva" pitchFamily="66" charset="0"/>
              </a:rPr>
              <a:t>See, it's not about races</a:t>
            </a:r>
            <a:br>
              <a:rPr lang="en-US" b="1" dirty="0">
                <a:latin typeface="Monotype Corsiva" pitchFamily="66" charset="0"/>
              </a:rPr>
            </a:br>
            <a:r>
              <a:rPr lang="en-US" b="1" dirty="0">
                <a:latin typeface="Monotype Corsiva" pitchFamily="66" charset="0"/>
              </a:rPr>
              <a:t>Just places</a:t>
            </a:r>
            <a:br>
              <a:rPr lang="en-US" b="1" dirty="0">
                <a:latin typeface="Monotype Corsiva" pitchFamily="66" charset="0"/>
              </a:rPr>
            </a:br>
            <a:r>
              <a:rPr lang="en-US" b="1" dirty="0">
                <a:latin typeface="Monotype Corsiva" pitchFamily="66" charset="0"/>
              </a:rPr>
              <a:t>Faces</a:t>
            </a:r>
            <a:br>
              <a:rPr lang="en-US" b="1" dirty="0">
                <a:latin typeface="Monotype Corsiva" pitchFamily="66" charset="0"/>
              </a:rPr>
            </a:br>
            <a:r>
              <a:rPr lang="en-US" b="1" dirty="0">
                <a:latin typeface="Monotype Corsiva" pitchFamily="66" charset="0"/>
              </a:rPr>
              <a:t>Where your blood</a:t>
            </a:r>
            <a:br>
              <a:rPr lang="en-US" b="1" dirty="0">
                <a:latin typeface="Monotype Corsiva" pitchFamily="66" charset="0"/>
              </a:rPr>
            </a:br>
            <a:r>
              <a:rPr lang="en-US" b="1" dirty="0">
                <a:latin typeface="Monotype Corsiva" pitchFamily="66" charset="0"/>
              </a:rPr>
              <a:t>Comes from</a:t>
            </a:r>
            <a:br>
              <a:rPr lang="en-US" b="1" dirty="0">
                <a:latin typeface="Monotype Corsiva" pitchFamily="66" charset="0"/>
              </a:rPr>
            </a:br>
            <a:r>
              <a:rPr lang="en-US" b="1" dirty="0">
                <a:latin typeface="Monotype Corsiva" pitchFamily="66" charset="0"/>
              </a:rPr>
              <a:t>Is where your space is</a:t>
            </a:r>
            <a:br>
              <a:rPr lang="en-US" b="1" dirty="0">
                <a:latin typeface="Monotype Corsiva" pitchFamily="66" charset="0"/>
              </a:rPr>
            </a:br>
            <a:r>
              <a:rPr lang="en-US" b="1" dirty="0">
                <a:latin typeface="Monotype Corsiva" pitchFamily="66" charset="0"/>
              </a:rPr>
              <a:t>I've seen the </a:t>
            </a:r>
            <a:r>
              <a:rPr lang="en-US" b="1" dirty="0" smtClean="0">
                <a:latin typeface="Monotype Corsiva" pitchFamily="66" charset="0"/>
              </a:rPr>
              <a:t>bright</a:t>
            </a:r>
          </a:p>
          <a:p>
            <a:r>
              <a:rPr lang="en-US" b="1" dirty="0">
                <a:solidFill>
                  <a:schemeClr val="accent2">
                    <a:lumMod val="75000"/>
                  </a:schemeClr>
                </a:solidFill>
                <a:latin typeface="Monotype Corsiva" pitchFamily="66" charset="0"/>
              </a:rPr>
              <a:t>DON'T EXPECT OTHERS TO UNDERSTAND YOU. </a:t>
            </a:r>
            <a:endParaRPr lang="ru-RU" b="1" dirty="0">
              <a:solidFill>
                <a:schemeClr val="accent2">
                  <a:lumMod val="75000"/>
                </a:schemeClr>
              </a:solidFill>
              <a:latin typeface="Monotype Corsiva" pitchFamily="66" charset="0"/>
            </a:endParaRPr>
          </a:p>
          <a:p>
            <a:r>
              <a:rPr lang="en-US" b="1" dirty="0">
                <a:latin typeface="Monotype Corsiva" pitchFamily="66" charset="0"/>
              </a:rPr>
              <a:t>You got school teachers</a:t>
            </a:r>
            <a:br>
              <a:rPr lang="en-US" b="1" dirty="0">
                <a:latin typeface="Monotype Corsiva" pitchFamily="66" charset="0"/>
              </a:rPr>
            </a:br>
            <a:r>
              <a:rPr lang="en-US" b="1" dirty="0">
                <a:latin typeface="Monotype Corsiva" pitchFamily="66" charset="0"/>
              </a:rPr>
              <a:t>Who don't </a:t>
            </a:r>
            <a:r>
              <a:rPr lang="en-US" b="1" dirty="0" err="1">
                <a:latin typeface="Monotype Corsiva" pitchFamily="66" charset="0"/>
              </a:rPr>
              <a:t>wanna</a:t>
            </a:r>
            <a:r>
              <a:rPr lang="en-US" b="1" dirty="0">
                <a:latin typeface="Monotype Corsiva" pitchFamily="66" charset="0"/>
              </a:rPr>
              <a:t> teach</a:t>
            </a:r>
            <a:br>
              <a:rPr lang="en-US" b="1" dirty="0">
                <a:latin typeface="Monotype Corsiva" pitchFamily="66" charset="0"/>
              </a:rPr>
            </a:br>
            <a:r>
              <a:rPr lang="en-US" b="1" dirty="0">
                <a:latin typeface="Monotype Corsiva" pitchFamily="66" charset="0"/>
              </a:rPr>
              <a:t>You got grown people</a:t>
            </a:r>
            <a:br>
              <a:rPr lang="en-US" b="1" dirty="0">
                <a:latin typeface="Monotype Corsiva" pitchFamily="66" charset="0"/>
              </a:rPr>
            </a:br>
            <a:r>
              <a:rPr lang="en-US" b="1" dirty="0">
                <a:latin typeface="Monotype Corsiva" pitchFamily="66" charset="0"/>
              </a:rPr>
              <a:t>Who can't write or read</a:t>
            </a:r>
            <a:br>
              <a:rPr lang="en-US" b="1" dirty="0">
                <a:latin typeface="Monotype Corsiva" pitchFamily="66" charset="0"/>
              </a:rPr>
            </a:br>
            <a:r>
              <a:rPr lang="en-US" b="1" dirty="0">
                <a:latin typeface="Monotype Corsiva" pitchFamily="66" charset="0"/>
              </a:rPr>
              <a:t>You got strange diseases</a:t>
            </a:r>
            <a:br>
              <a:rPr lang="en-US" b="1" dirty="0">
                <a:latin typeface="Monotype Corsiva" pitchFamily="66" charset="0"/>
              </a:rPr>
            </a:br>
            <a:r>
              <a:rPr lang="en-US" b="1" dirty="0">
                <a:latin typeface="Monotype Corsiva" pitchFamily="66" charset="0"/>
              </a:rPr>
              <a:t>Ha! But there's no cure</a:t>
            </a:r>
            <a:br>
              <a:rPr lang="en-US" b="1" dirty="0">
                <a:latin typeface="Monotype Corsiva" pitchFamily="66" charset="0"/>
              </a:rPr>
            </a:br>
            <a:r>
              <a:rPr lang="en-US" b="1" dirty="0">
                <a:latin typeface="Monotype Corsiva" pitchFamily="66" charset="0"/>
              </a:rPr>
              <a:t>You got many doctors</a:t>
            </a:r>
            <a:br>
              <a:rPr lang="en-US" b="1" dirty="0">
                <a:latin typeface="Monotype Corsiva" pitchFamily="66" charset="0"/>
              </a:rPr>
            </a:br>
            <a:r>
              <a:rPr lang="en-US" b="1" dirty="0">
                <a:latin typeface="Monotype Corsiva" pitchFamily="66" charset="0"/>
              </a:rPr>
              <a:t>That aren't so sure</a:t>
            </a:r>
            <a:br>
              <a:rPr lang="en-US" b="1" dirty="0">
                <a:latin typeface="Monotype Corsiva" pitchFamily="66" charset="0"/>
              </a:rPr>
            </a:br>
            <a:r>
              <a:rPr lang="en-US" b="1" dirty="0">
                <a:latin typeface="Monotype Corsiva" pitchFamily="66" charset="0"/>
              </a:rPr>
              <a:t>So tell me</a:t>
            </a:r>
            <a:endParaRPr lang="ru-RU" b="1" dirty="0">
              <a:latin typeface="Monotype Corsiva" pitchFamily="66" charset="0"/>
            </a:endParaRPr>
          </a:p>
          <a:p>
            <a:r>
              <a:rPr lang="en-US" b="1" dirty="0" smtClean="0">
                <a:latin typeface="Monotype Corsiva" pitchFamily="66" charset="0"/>
              </a:rPr>
              <a:t>…………</a:t>
            </a:r>
            <a:r>
              <a:rPr lang="en-US" b="1" dirty="0">
                <a:latin typeface="Monotype Corsiva" pitchFamily="66" charset="0"/>
              </a:rPr>
              <a:t/>
            </a:r>
            <a:br>
              <a:rPr lang="en-US" b="1" dirty="0">
                <a:latin typeface="Monotype Corsiva" pitchFamily="66" charset="0"/>
              </a:rPr>
            </a:br>
            <a:r>
              <a:rPr lang="en-US" b="1" dirty="0">
                <a:latin typeface="Monotype Corsiva" pitchFamily="66" charset="0"/>
              </a:rPr>
              <a:t>Stop tripping</a:t>
            </a:r>
            <a:endParaRPr lang="ru-RU" b="1" dirty="0">
              <a:latin typeface="Monotype Corsiva" pitchFamily="66" charset="0"/>
            </a:endParaRPr>
          </a:p>
          <a:p>
            <a:r>
              <a:rPr lang="en-US" dirty="0"/>
              <a:t/>
            </a:r>
            <a:br>
              <a:rPr lang="en-US" dirty="0"/>
            </a:br>
            <a:endParaRPr lang="ru-RU" dirty="0"/>
          </a:p>
        </p:txBody>
      </p:sp>
      <p:pic>
        <p:nvPicPr>
          <p:cNvPr id="4" name="Рисунок 3" descr="1.jpg"/>
          <p:cNvPicPr>
            <a:picLocks noChangeAspect="1"/>
          </p:cNvPicPr>
          <p:nvPr/>
        </p:nvPicPr>
        <p:blipFill>
          <a:blip r:embed="rId2"/>
          <a:stretch>
            <a:fillRect/>
          </a:stretch>
        </p:blipFill>
        <p:spPr>
          <a:xfrm>
            <a:off x="5786446" y="0"/>
            <a:ext cx="3357554" cy="2214554"/>
          </a:xfrm>
          <a:prstGeom prst="rect">
            <a:avLst/>
          </a:prstGeom>
        </p:spPr>
      </p:pic>
      <p:pic>
        <p:nvPicPr>
          <p:cNvPr id="5" name="Рисунок 4" descr="2.jpg"/>
          <p:cNvPicPr>
            <a:picLocks noChangeAspect="1"/>
          </p:cNvPicPr>
          <p:nvPr/>
        </p:nvPicPr>
        <p:blipFill>
          <a:blip r:embed="rId3"/>
          <a:stretch>
            <a:fillRect/>
          </a:stretch>
        </p:blipFill>
        <p:spPr>
          <a:xfrm>
            <a:off x="3643306" y="2643182"/>
            <a:ext cx="5500694" cy="421481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solidFill>
            <a:schemeClr val="accent6">
              <a:lumMod val="60000"/>
              <a:lumOff val="40000"/>
            </a:schemeClr>
          </a:solidFill>
        </p:spPr>
        <p:txBody>
          <a:bodyPr>
            <a:normAutofit fontScale="55000" lnSpcReduction="20000"/>
          </a:bodyPr>
          <a:lstStyle/>
          <a:p>
            <a:r>
              <a:rPr lang="en-US" sz="4500" b="1" cap="all" dirty="0" smtClean="0">
                <a:solidFill>
                  <a:schemeClr val="accent2">
                    <a:lumMod val="75000"/>
                  </a:schemeClr>
                </a:solidFill>
                <a:latin typeface="Monotype Corsiva" pitchFamily="66" charset="0"/>
              </a:rPr>
              <a:t>Be </a:t>
            </a:r>
            <a:r>
              <a:rPr lang="en-US" sz="4500" b="1" cap="all" dirty="0">
                <a:solidFill>
                  <a:schemeClr val="accent2">
                    <a:lumMod val="75000"/>
                  </a:schemeClr>
                </a:solidFill>
                <a:latin typeface="Monotype Corsiva" pitchFamily="66" charset="0"/>
              </a:rPr>
              <a:t>careful of who you love</a:t>
            </a:r>
            <a:endParaRPr lang="ru-RU" sz="4500" b="1" dirty="0">
              <a:solidFill>
                <a:schemeClr val="accent2">
                  <a:lumMod val="75000"/>
                </a:schemeClr>
              </a:solidFill>
              <a:latin typeface="Monotype Corsiva" pitchFamily="66" charset="0"/>
            </a:endParaRPr>
          </a:p>
          <a:p>
            <a:r>
              <a:rPr lang="en-US" sz="4500" b="1" dirty="0" smtClean="0">
                <a:latin typeface="Monotype Corsiva" pitchFamily="66" charset="0"/>
              </a:rPr>
              <a:t>People </a:t>
            </a:r>
            <a:r>
              <a:rPr lang="en-US" sz="4500" b="1" dirty="0">
                <a:latin typeface="Monotype Corsiva" pitchFamily="66" charset="0"/>
              </a:rPr>
              <a:t>always told me be careful of what you do</a:t>
            </a:r>
            <a:br>
              <a:rPr lang="en-US" sz="4500" b="1" dirty="0">
                <a:latin typeface="Monotype Corsiva" pitchFamily="66" charset="0"/>
              </a:rPr>
            </a:br>
            <a:r>
              <a:rPr lang="en-US" sz="4500" b="1" dirty="0">
                <a:latin typeface="Monotype Corsiva" pitchFamily="66" charset="0"/>
              </a:rPr>
              <a:t>And don't go around breaking young girls' hearts</a:t>
            </a:r>
            <a:br>
              <a:rPr lang="en-US" sz="4500" b="1" dirty="0">
                <a:latin typeface="Monotype Corsiva" pitchFamily="66" charset="0"/>
              </a:rPr>
            </a:br>
            <a:r>
              <a:rPr lang="en-US" sz="4500" b="1" dirty="0">
                <a:latin typeface="Monotype Corsiva" pitchFamily="66" charset="0"/>
              </a:rPr>
              <a:t>And mother always told me be careful of who you love</a:t>
            </a:r>
            <a:br>
              <a:rPr lang="en-US" sz="4500" b="1" dirty="0">
                <a:latin typeface="Monotype Corsiva" pitchFamily="66" charset="0"/>
              </a:rPr>
            </a:br>
            <a:endParaRPr lang="en-US" sz="4500" b="1" dirty="0" smtClean="0">
              <a:latin typeface="Monotype Corsiva" pitchFamily="66" charset="0"/>
            </a:endParaRPr>
          </a:p>
          <a:p>
            <a:r>
              <a:rPr lang="en-US" sz="4500" b="1" cap="all" dirty="0" smtClean="0">
                <a:solidFill>
                  <a:schemeClr val="accent2">
                    <a:lumMod val="75000"/>
                  </a:schemeClr>
                </a:solidFill>
                <a:latin typeface="Monotype Corsiva" pitchFamily="66" charset="0"/>
              </a:rPr>
              <a:t>Take Care of the World</a:t>
            </a:r>
            <a:r>
              <a:rPr lang="en-US" sz="4500" b="1" dirty="0" smtClean="0">
                <a:solidFill>
                  <a:schemeClr val="accent2">
                    <a:lumMod val="75000"/>
                  </a:schemeClr>
                </a:solidFill>
                <a:latin typeface="Monotype Corsiva" pitchFamily="66" charset="0"/>
              </a:rPr>
              <a:t> </a:t>
            </a:r>
            <a:endParaRPr lang="ru-RU" sz="4500" b="1" dirty="0" smtClean="0">
              <a:solidFill>
                <a:schemeClr val="accent2">
                  <a:lumMod val="75000"/>
                </a:schemeClr>
              </a:solidFill>
              <a:latin typeface="Monotype Corsiva" pitchFamily="66" charset="0"/>
            </a:endParaRPr>
          </a:p>
          <a:p>
            <a:r>
              <a:rPr lang="en-US" sz="4500" b="1" dirty="0" smtClean="0">
                <a:latin typeface="Monotype Corsiva" pitchFamily="66" charset="0"/>
              </a:rPr>
              <a:t>What about sunrise</a:t>
            </a:r>
            <a:br>
              <a:rPr lang="en-US" sz="4500" b="1" dirty="0" smtClean="0">
                <a:latin typeface="Monotype Corsiva" pitchFamily="66" charset="0"/>
              </a:rPr>
            </a:br>
            <a:r>
              <a:rPr lang="en-US" sz="4500" b="1" dirty="0" smtClean="0">
                <a:latin typeface="Monotype Corsiva" pitchFamily="66" charset="0"/>
              </a:rPr>
              <a:t>What about rain</a:t>
            </a:r>
            <a:br>
              <a:rPr lang="en-US" sz="4500" b="1" dirty="0" smtClean="0">
                <a:latin typeface="Monotype Corsiva" pitchFamily="66" charset="0"/>
              </a:rPr>
            </a:br>
            <a:r>
              <a:rPr lang="en-US" sz="4500" b="1" dirty="0" smtClean="0">
                <a:latin typeface="Monotype Corsiva" pitchFamily="66" charset="0"/>
              </a:rPr>
              <a:t>What about all the things</a:t>
            </a:r>
            <a:br>
              <a:rPr lang="en-US" sz="4500" b="1" dirty="0" smtClean="0">
                <a:latin typeface="Monotype Corsiva" pitchFamily="66" charset="0"/>
              </a:rPr>
            </a:br>
            <a:r>
              <a:rPr lang="en-US" sz="4500" b="1" dirty="0" smtClean="0">
                <a:latin typeface="Monotype Corsiva" pitchFamily="66" charset="0"/>
              </a:rPr>
              <a:t>That you said we were to gain...</a:t>
            </a:r>
            <a:br>
              <a:rPr lang="en-US" sz="4500" b="1" dirty="0" smtClean="0">
                <a:latin typeface="Monotype Corsiva" pitchFamily="66" charset="0"/>
              </a:rPr>
            </a:br>
            <a:r>
              <a:rPr lang="en-US" sz="4500" b="1" dirty="0" smtClean="0">
                <a:latin typeface="Monotype Corsiva" pitchFamily="66" charset="0"/>
              </a:rPr>
              <a:t>What about killing fields</a:t>
            </a:r>
          </a:p>
          <a:p>
            <a:endParaRPr lang="ru-RU" sz="4500" b="1" dirty="0">
              <a:latin typeface="Monotype Corsiva" pitchFamily="66" charset="0"/>
            </a:endParaRPr>
          </a:p>
          <a:p>
            <a:r>
              <a:rPr lang="en-US" sz="4500" b="1" cap="all" dirty="0">
                <a:solidFill>
                  <a:schemeClr val="accent2">
                    <a:lumMod val="75000"/>
                  </a:schemeClr>
                </a:solidFill>
                <a:latin typeface="Monotype Corsiva" pitchFamily="66" charset="0"/>
              </a:rPr>
              <a:t>Don’t be afraid.</a:t>
            </a:r>
            <a:r>
              <a:rPr lang="en-US" sz="4500" b="1" dirty="0">
                <a:solidFill>
                  <a:schemeClr val="accent2">
                    <a:lumMod val="75000"/>
                  </a:schemeClr>
                </a:solidFill>
                <a:latin typeface="Monotype Corsiva" pitchFamily="66" charset="0"/>
              </a:rPr>
              <a:t> </a:t>
            </a:r>
            <a:endParaRPr lang="ru-RU" sz="4500" b="1" dirty="0">
              <a:solidFill>
                <a:schemeClr val="accent2">
                  <a:lumMod val="75000"/>
                </a:schemeClr>
              </a:solidFill>
              <a:latin typeface="Monotype Corsiva" pitchFamily="66" charset="0"/>
            </a:endParaRPr>
          </a:p>
          <a:p>
            <a:r>
              <a:rPr lang="en-US" sz="4500" b="1" dirty="0">
                <a:latin typeface="Monotype Corsiva" pitchFamily="66" charset="0"/>
              </a:rPr>
              <a:t>I'm </a:t>
            </a:r>
            <a:r>
              <a:rPr lang="en-US" sz="4500" b="1" dirty="0" err="1">
                <a:latin typeface="Monotype Corsiva" pitchFamily="66" charset="0"/>
              </a:rPr>
              <a:t>gonna</a:t>
            </a:r>
            <a:r>
              <a:rPr lang="en-US" sz="4500" b="1" dirty="0">
                <a:latin typeface="Monotype Corsiva" pitchFamily="66" charset="0"/>
              </a:rPr>
              <a:t> be</a:t>
            </a:r>
            <a:br>
              <a:rPr lang="en-US" sz="4500" b="1" dirty="0">
                <a:latin typeface="Monotype Corsiva" pitchFamily="66" charset="0"/>
              </a:rPr>
            </a:br>
            <a:r>
              <a:rPr lang="en-US" sz="4500" b="1" dirty="0">
                <a:latin typeface="Monotype Corsiva" pitchFamily="66" charset="0"/>
              </a:rPr>
              <a:t>Exactly what </a:t>
            </a:r>
            <a:r>
              <a:rPr lang="en-US" sz="4500" b="1" dirty="0" err="1">
                <a:latin typeface="Monotype Corsiva" pitchFamily="66" charset="0"/>
              </a:rPr>
              <a:t>yo</a:t>
            </a:r>
            <a:r>
              <a:rPr lang="en-US" sz="4500" b="1" dirty="0">
                <a:latin typeface="Monotype Corsiva" pitchFamily="66" charset="0"/>
              </a:rPr>
              <a:t> came to see</a:t>
            </a:r>
            <a:br>
              <a:rPr lang="en-US" sz="4500" b="1" dirty="0">
                <a:latin typeface="Monotype Corsiva" pitchFamily="66" charset="0"/>
              </a:rPr>
            </a:br>
            <a:r>
              <a:rPr lang="en-US" sz="4500" b="1" dirty="0">
                <a:latin typeface="Monotype Corsiva" pitchFamily="66" charset="0"/>
              </a:rPr>
              <a:t>It's you who's taunting me</a:t>
            </a:r>
            <a:br>
              <a:rPr lang="en-US" sz="4500" b="1" dirty="0">
                <a:latin typeface="Monotype Corsiva" pitchFamily="66" charset="0"/>
              </a:rPr>
            </a:br>
            <a:r>
              <a:rPr lang="en-US" sz="4500" b="1" dirty="0">
                <a:latin typeface="Monotype Corsiva" pitchFamily="66" charset="0"/>
              </a:rPr>
              <a:t>Because you're wanting me</a:t>
            </a:r>
            <a:endParaRPr lang="ru-RU" sz="4500" b="1" dirty="0">
              <a:latin typeface="Monotype Corsiva" pitchFamily="66" charset="0"/>
            </a:endParaRPr>
          </a:p>
          <a:p>
            <a:r>
              <a:rPr lang="en-US" sz="4500" b="1" dirty="0">
                <a:latin typeface="Monotype Corsiva" pitchFamily="66" charset="0"/>
              </a:rPr>
              <a:t>To be the stranger in the night</a:t>
            </a:r>
            <a:endParaRPr lang="ru-RU" sz="4500" b="1" dirty="0">
              <a:latin typeface="Monotype Corsiva" pitchFamily="66" charset="0"/>
            </a:endParaRPr>
          </a:p>
          <a:p>
            <a:r>
              <a:rPr lang="en-US" dirty="0"/>
              <a:t/>
            </a:r>
            <a:br>
              <a:rPr lang="en-US" dirty="0"/>
            </a:br>
            <a:endParaRPr lang="ru-RU" dirty="0"/>
          </a:p>
        </p:txBody>
      </p:sp>
      <p:pic>
        <p:nvPicPr>
          <p:cNvPr id="5" name="Рисунок 4" descr="earth-song.jpg"/>
          <p:cNvPicPr>
            <a:picLocks noChangeAspect="1"/>
          </p:cNvPicPr>
          <p:nvPr/>
        </p:nvPicPr>
        <p:blipFill>
          <a:blip r:embed="rId2"/>
          <a:stretch>
            <a:fillRect/>
          </a:stretch>
        </p:blipFill>
        <p:spPr>
          <a:xfrm>
            <a:off x="4286248" y="1571612"/>
            <a:ext cx="4857752" cy="471490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solidFill>
            <a:schemeClr val="accent6"/>
          </a:solidFill>
        </p:spPr>
        <p:txBody>
          <a:bodyPr/>
          <a:lstStyle/>
          <a:p>
            <a:r>
              <a:rPr lang="en-US" b="1" cap="all" dirty="0">
                <a:solidFill>
                  <a:schemeClr val="accent2">
                    <a:lumMod val="75000"/>
                  </a:schemeClr>
                </a:solidFill>
                <a:latin typeface="Monotype Corsiva" pitchFamily="66" charset="0"/>
              </a:rPr>
              <a:t>To Your </a:t>
            </a:r>
            <a:r>
              <a:rPr lang="en-US" b="1" cap="all" dirty="0" err="1">
                <a:solidFill>
                  <a:schemeClr val="accent2">
                    <a:lumMod val="75000"/>
                  </a:schemeClr>
                </a:solidFill>
                <a:latin typeface="Monotype Corsiva" pitchFamily="66" charset="0"/>
              </a:rPr>
              <a:t>Ownself</a:t>
            </a:r>
            <a:r>
              <a:rPr lang="en-US" b="1" cap="all" dirty="0">
                <a:solidFill>
                  <a:schemeClr val="accent2">
                    <a:lumMod val="75000"/>
                  </a:schemeClr>
                </a:solidFill>
                <a:latin typeface="Monotype Corsiva" pitchFamily="66" charset="0"/>
              </a:rPr>
              <a:t> Be True</a:t>
            </a:r>
            <a:r>
              <a:rPr lang="en-US" b="1" dirty="0">
                <a:solidFill>
                  <a:schemeClr val="accent2">
                    <a:lumMod val="75000"/>
                  </a:schemeClr>
                </a:solidFill>
                <a:latin typeface="Monotype Corsiva" pitchFamily="66" charset="0"/>
              </a:rPr>
              <a:t> </a:t>
            </a:r>
            <a:endParaRPr lang="ru-RU" b="1" dirty="0">
              <a:solidFill>
                <a:schemeClr val="accent2">
                  <a:lumMod val="75000"/>
                </a:schemeClr>
              </a:solidFill>
              <a:latin typeface="Monotype Corsiva" pitchFamily="66" charset="0"/>
            </a:endParaRPr>
          </a:p>
          <a:p>
            <a:r>
              <a:rPr lang="en-US" b="1" dirty="0">
                <a:latin typeface="Monotype Corsiva" pitchFamily="66" charset="0"/>
              </a:rPr>
              <a:t>If you </a:t>
            </a:r>
            <a:r>
              <a:rPr lang="en-US" b="1" dirty="0" err="1">
                <a:latin typeface="Monotype Corsiva" pitchFamily="66" charset="0"/>
              </a:rPr>
              <a:t>wanna</a:t>
            </a:r>
            <a:r>
              <a:rPr lang="en-US" b="1" dirty="0">
                <a:latin typeface="Monotype Corsiva" pitchFamily="66" charset="0"/>
              </a:rPr>
              <a:t> make the world a better place</a:t>
            </a:r>
            <a:br>
              <a:rPr lang="en-US" b="1" dirty="0">
                <a:latin typeface="Monotype Corsiva" pitchFamily="66" charset="0"/>
              </a:rPr>
            </a:br>
            <a:r>
              <a:rPr lang="en-US" b="1" dirty="0">
                <a:latin typeface="Monotype Corsiva" pitchFamily="66" charset="0"/>
              </a:rPr>
              <a:t>Take a look at yourself and then make a change, </a:t>
            </a:r>
            <a:r>
              <a:rPr lang="en-US" b="1" dirty="0" err="1">
                <a:latin typeface="Monotype Corsiva" pitchFamily="66" charset="0"/>
              </a:rPr>
              <a:t>yey</a:t>
            </a:r>
            <a:endParaRPr lang="ru-RU" b="1" dirty="0">
              <a:latin typeface="Monotype Corsiva" pitchFamily="66" charset="0"/>
            </a:endParaRPr>
          </a:p>
          <a:p>
            <a:r>
              <a:rPr lang="en-US" b="1" cap="all" dirty="0">
                <a:solidFill>
                  <a:schemeClr val="accent2">
                    <a:lumMod val="75000"/>
                  </a:schemeClr>
                </a:solidFill>
                <a:latin typeface="Monotype Corsiva" pitchFamily="66" charset="0"/>
              </a:rPr>
              <a:t>Parting Is Hard </a:t>
            </a:r>
            <a:endParaRPr lang="ru-RU" b="1" dirty="0">
              <a:solidFill>
                <a:schemeClr val="accent2">
                  <a:lumMod val="75000"/>
                </a:schemeClr>
              </a:solidFill>
              <a:latin typeface="Monotype Corsiva" pitchFamily="66" charset="0"/>
            </a:endParaRPr>
          </a:p>
          <a:p>
            <a:r>
              <a:rPr lang="en-US" b="1" dirty="0">
                <a:latin typeface="Monotype Corsiva" pitchFamily="66" charset="0"/>
              </a:rPr>
              <a:t>Shiny and sparkly</a:t>
            </a:r>
            <a:br>
              <a:rPr lang="en-US" b="1" dirty="0">
                <a:latin typeface="Monotype Corsiva" pitchFamily="66" charset="0"/>
              </a:rPr>
            </a:br>
            <a:r>
              <a:rPr lang="en-US" b="1" dirty="0">
                <a:latin typeface="Monotype Corsiva" pitchFamily="66" charset="0"/>
              </a:rPr>
              <a:t>And splendidly bright</a:t>
            </a:r>
            <a:br>
              <a:rPr lang="en-US" b="1" dirty="0">
                <a:latin typeface="Monotype Corsiva" pitchFamily="66" charset="0"/>
              </a:rPr>
            </a:br>
            <a:r>
              <a:rPr lang="en-US" b="1" dirty="0">
                <a:latin typeface="Monotype Corsiva" pitchFamily="66" charset="0"/>
              </a:rPr>
              <a:t>Here one day</a:t>
            </a:r>
            <a:br>
              <a:rPr lang="en-US" b="1" dirty="0">
                <a:latin typeface="Monotype Corsiva" pitchFamily="66" charset="0"/>
              </a:rPr>
            </a:br>
            <a:r>
              <a:rPr lang="en-US" b="1" dirty="0">
                <a:latin typeface="Monotype Corsiva" pitchFamily="66" charset="0"/>
              </a:rPr>
              <a:t>Gone one night</a:t>
            </a:r>
            <a:endParaRPr lang="ru-RU" b="1" dirty="0">
              <a:latin typeface="Monotype Corsiva" pitchFamily="66" charset="0"/>
            </a:endParaRPr>
          </a:p>
          <a:p>
            <a:r>
              <a:rPr lang="en-US" b="1" dirty="0">
                <a:latin typeface="Monotype Corsiva" pitchFamily="66" charset="0"/>
              </a:rPr>
              <a:t>Like the loss of sunlight</a:t>
            </a:r>
            <a:br>
              <a:rPr lang="en-US" b="1" dirty="0">
                <a:latin typeface="Monotype Corsiva" pitchFamily="66" charset="0"/>
              </a:rPr>
            </a:br>
            <a:r>
              <a:rPr lang="en-US" b="1" dirty="0">
                <a:latin typeface="Monotype Corsiva" pitchFamily="66" charset="0"/>
              </a:rPr>
              <a:t>On a cloudy afternoon</a:t>
            </a:r>
            <a:br>
              <a:rPr lang="en-US" b="1" dirty="0">
                <a:latin typeface="Monotype Corsiva" pitchFamily="66" charset="0"/>
              </a:rPr>
            </a:br>
            <a:r>
              <a:rPr lang="en-US" b="1" dirty="0" smtClean="0">
                <a:latin typeface="Monotype Corsiva" pitchFamily="66" charset="0"/>
              </a:rPr>
              <a:t>………………….</a:t>
            </a:r>
            <a:endParaRPr lang="ru-RU" b="1" dirty="0">
              <a:latin typeface="Monotype Corsiva" pitchFamily="66" charset="0"/>
            </a:endParaRPr>
          </a:p>
          <a:p>
            <a:endParaRPr lang="ru-RU" dirty="0"/>
          </a:p>
        </p:txBody>
      </p:sp>
      <p:pic>
        <p:nvPicPr>
          <p:cNvPr id="4" name="Рисунок 3" descr="5.jpg"/>
          <p:cNvPicPr>
            <a:picLocks noChangeAspect="1"/>
          </p:cNvPicPr>
          <p:nvPr/>
        </p:nvPicPr>
        <p:blipFill>
          <a:blip r:embed="rId2"/>
          <a:stretch>
            <a:fillRect/>
          </a:stretch>
        </p:blipFill>
        <p:spPr>
          <a:xfrm>
            <a:off x="4495800" y="1778000"/>
            <a:ext cx="4648200" cy="5080000"/>
          </a:xfrm>
          <a:prstGeom prst="rect">
            <a:avLst/>
          </a:prstGeo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437</Words>
  <Application>Microsoft Office PowerPoint</Application>
  <PresentationFormat>Экран (4:3)</PresentationFormat>
  <Paragraphs>77</Paragraphs>
  <Slides>14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“I’m totally at home on the stage. That’s where I live. That’s where I was born. That’s where I’m safe.” M.J.</vt:lpstr>
      <vt:lpstr>The Lessons of Michael Jackson.</vt:lpstr>
      <vt:lpstr>Слайд 3</vt:lpstr>
      <vt:lpstr>What did M.J. say during his last official statement?</vt:lpstr>
      <vt:lpstr>Lessons You Must Learn From Michael Jackson’s Movie “This Is It” </vt:lpstr>
      <vt:lpstr> Let's remember Michael Jackson doing what he did best. What's your favorite Michael Jackson’s song? Let's remember the music. Last Rehearsal. </vt:lpstr>
      <vt:lpstr>Слайд 7</vt:lpstr>
      <vt:lpstr>Слайд 8</vt:lpstr>
      <vt:lpstr>Слайд 9</vt:lpstr>
      <vt:lpstr>  How Well Do you know Michael Jackson? </vt:lpstr>
      <vt:lpstr> How Well Do you know Michael Jackson? </vt:lpstr>
      <vt:lpstr>Слайд 12</vt:lpstr>
      <vt:lpstr>Слайд 13</vt:lpstr>
      <vt:lpstr>HOMEWORK:</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 totally at home on the stage. That’s where I live. That’s where I was born. That’s where I’m safe.” M.J.</dc:title>
  <dc:creator>OH</dc:creator>
  <cp:lastModifiedBy>OH</cp:lastModifiedBy>
  <cp:revision>14</cp:revision>
  <dcterms:created xsi:type="dcterms:W3CDTF">2009-12-06T08:55:03Z</dcterms:created>
  <dcterms:modified xsi:type="dcterms:W3CDTF">2009-12-06T10:50:37Z</dcterms:modified>
</cp:coreProperties>
</file>