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3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7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6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8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0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4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9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7D7F1-2E6C-4EEB-A8EB-0B303C83307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5249-1A6D-44D1-A2F0-DB7FFAE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моей семьи в истории войны(1941-1945гг).</a:t>
            </a:r>
            <a:br>
              <a:rPr lang="ru-RU" dirty="0" smtClean="0"/>
            </a:br>
            <a:r>
              <a:rPr lang="ru-RU" sz="2700" dirty="0" smtClean="0"/>
              <a:t>Исследовательский проект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3456384" cy="18002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Выполнил </a:t>
            </a:r>
            <a:r>
              <a:rPr lang="ru-RU" sz="1800" b="1" dirty="0" smtClean="0">
                <a:solidFill>
                  <a:schemeClr val="tx1"/>
                </a:solidFill>
              </a:rPr>
              <a:t>: Ученик </a:t>
            </a:r>
            <a:r>
              <a:rPr lang="ru-RU" sz="1800" b="1" dirty="0" smtClean="0">
                <a:solidFill>
                  <a:schemeClr val="tx1"/>
                </a:solidFill>
              </a:rPr>
              <a:t>6 «А» класса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МБОУ СОШ №1 г. Химки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Ракитин Денис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650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РОДОСЛОВНАЯ МОЕЙ СЕМЬИ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38916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ПРИЧАСТНОСТЬ МОИХ ПРЕДКОВ К ВОЕННЫМ ДЕЙСТВИЯМ.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О Великой Отечественной войне я знаю из рассказов взрослых, из книг и фильмов. </a:t>
            </a:r>
          </a:p>
          <a:p>
            <a:pPr marL="0" indent="0">
              <a:buNone/>
            </a:pPr>
            <a:r>
              <a:rPr lang="ru-RU" sz="2000" dirty="0" smtClean="0"/>
              <a:t>Мою семью, также война не обошла стороной. Мой прадедушка Леконцев Василий Андреевич  воевал на 37-ом </a:t>
            </a:r>
            <a:r>
              <a:rPr lang="ru-RU" sz="2000" dirty="0" err="1" smtClean="0"/>
              <a:t>военно</a:t>
            </a:r>
            <a:r>
              <a:rPr lang="ru-RU" sz="2000" dirty="0" smtClean="0"/>
              <a:t> –санитарном поезде. </a:t>
            </a:r>
            <a:r>
              <a:rPr lang="ru-RU" sz="2000" dirty="0"/>
              <a:t>Василий Андреевич с первых дней Великой Отечественной войны ушёл на </a:t>
            </a:r>
            <a:r>
              <a:rPr lang="ru-RU" sz="2000" dirty="0" smtClean="0"/>
              <a:t>фронт. Прадед </a:t>
            </a:r>
            <a:r>
              <a:rPr lang="ru-RU" sz="2000" dirty="0"/>
              <a:t>был отважным, воевал </a:t>
            </a:r>
            <a:r>
              <a:rPr lang="ru-RU" sz="2000" dirty="0" smtClean="0"/>
              <a:t>смело.  13.01.1945 получил тяжелое ранение и контузию.  Он получил много  наград. </a:t>
            </a:r>
          </a:p>
          <a:p>
            <a:pPr marL="0" indent="0">
              <a:buNone/>
            </a:pPr>
            <a:r>
              <a:rPr lang="ru-RU" sz="2000" dirty="0" smtClean="0"/>
              <a:t>Мой прадед Молодых Николай Тихонович так же воевал и имеет награды.</a:t>
            </a:r>
            <a:r>
              <a:rPr lang="ru-RU" sz="2000" dirty="0"/>
              <a:t> О </a:t>
            </a:r>
            <a:r>
              <a:rPr lang="ru-RU" sz="2000" dirty="0" smtClean="0"/>
              <a:t>том как воевал прадед не </a:t>
            </a:r>
            <a:r>
              <a:rPr lang="ru-RU" sz="2000" dirty="0"/>
              <a:t>удалось много </a:t>
            </a:r>
            <a:r>
              <a:rPr lang="ru-RU" sz="2000" dirty="0" smtClean="0"/>
              <a:t>узнать,</a:t>
            </a:r>
            <a:r>
              <a:rPr lang="ru-RU" sz="2000" dirty="0"/>
              <a:t> </a:t>
            </a:r>
            <a:r>
              <a:rPr lang="ru-RU" sz="2000" dirty="0" smtClean="0"/>
              <a:t>он </a:t>
            </a:r>
            <a:r>
              <a:rPr lang="ru-RU" sz="2000" dirty="0"/>
              <a:t>не любил рассказывать о войне, эти воспоминания вызывали у него тягостные чувства, слёзы наворачивались на его глаза.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Моя прабабушка Камышинская Мария Алексеевна воевала в в/ч 7712, была санитаркой и поваром. </a:t>
            </a:r>
          </a:p>
          <a:p>
            <a:pPr marL="0" indent="0">
              <a:buNone/>
            </a:pPr>
            <a:r>
              <a:rPr lang="ru-RU" sz="2000" dirty="0" smtClean="0"/>
              <a:t>Воевали и мои прабабушки:  Петрова Анна Михайловна и Молодых Евдокия Ивановна. </a:t>
            </a:r>
          </a:p>
          <a:p>
            <a:pPr marL="0" indent="0">
              <a:buNone/>
            </a:pPr>
            <a:r>
              <a:rPr lang="ru-RU" sz="2000" dirty="0" smtClean="0"/>
              <a:t>Прадедушка Петров Георгий Гаврилович тоже воевал и имеет награды. Он в 1943году был ранен в живот .</a:t>
            </a:r>
            <a:r>
              <a:rPr lang="ru-RU" sz="2000" dirty="0"/>
              <a:t> После </a:t>
            </a:r>
            <a:r>
              <a:rPr lang="ru-RU" sz="2000" dirty="0" smtClean="0"/>
              <a:t>ранения </a:t>
            </a:r>
            <a:r>
              <a:rPr lang="ru-RU" sz="2000" dirty="0"/>
              <a:t>деда демобилизовали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Я горжусь своим </a:t>
            </a:r>
            <a:r>
              <a:rPr lang="ru-RU" sz="2000" dirty="0" smtClean="0"/>
              <a:t>родственниками.</a:t>
            </a:r>
            <a:r>
              <a:rPr lang="ru-RU" sz="2000" dirty="0"/>
              <a:t> Я считаю, что каждый, кто выжил в этой страшной войне – герой, а кто погиб – достоин вечной чести и славы.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48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прабабушки и прадедушки.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561" y="1646803"/>
            <a:ext cx="1692188" cy="11521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4" t="30278" r="17957" b="19166"/>
          <a:stretch/>
        </p:blipFill>
        <p:spPr>
          <a:xfrm rot="5400000">
            <a:off x="2553163" y="1484783"/>
            <a:ext cx="1656182" cy="1512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130253"/>
            <a:ext cx="156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Леконцев </a:t>
            </a:r>
            <a:r>
              <a:rPr lang="ru-RU" dirty="0"/>
              <a:t>В</a:t>
            </a:r>
            <a:r>
              <a:rPr lang="ru-RU" dirty="0" smtClean="0"/>
              <a:t>асилий Андреевич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161914"/>
            <a:ext cx="198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Молодых Николай Тихонович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59191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</a:t>
            </a:r>
            <a:r>
              <a:rPr lang="ru-RU" dirty="0" err="1" smtClean="0"/>
              <a:t>амышинская</a:t>
            </a:r>
            <a:r>
              <a:rPr lang="ru-RU" dirty="0" smtClean="0"/>
              <a:t> Мария Алексеевна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1541" y="57332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Молодых Евдокия Ивановна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-411" r="17982" b="411"/>
          <a:stretch/>
        </p:blipFill>
        <p:spPr>
          <a:xfrm flipV="1">
            <a:off x="5588777" y="1412775"/>
            <a:ext cx="1503503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t="22455" r="33963" b="5826"/>
          <a:stretch/>
        </p:blipFill>
        <p:spPr>
          <a:xfrm>
            <a:off x="683568" y="4053583"/>
            <a:ext cx="1189550" cy="16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моих предков.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551" y="1376774"/>
            <a:ext cx="2088232" cy="17281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4612" y="1480222"/>
            <a:ext cx="2025344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564" y="3609020"/>
            <a:ext cx="1152128" cy="936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0" y="5157192"/>
            <a:ext cx="1037150" cy="1224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43" y="3365642"/>
            <a:ext cx="1043882" cy="12241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57192"/>
            <a:ext cx="1163409" cy="12241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3322" y="1205867"/>
            <a:ext cx="1737316" cy="18448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4048" y="3834152"/>
            <a:ext cx="2560359" cy="13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032"/>
            <a:ext cx="2736304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3935"/>
            <a:ext cx="1872208" cy="1376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2736304" cy="2520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5976" y="2276872"/>
            <a:ext cx="3168352" cy="25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89041"/>
            <a:ext cx="5486400" cy="1008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Орден Отечественной войны </a:t>
            </a:r>
            <a:r>
              <a:rPr lang="en-US" sz="2400" dirty="0" smtClean="0"/>
              <a:t>II </a:t>
            </a:r>
            <a:r>
              <a:rPr lang="ru-RU" sz="2400" dirty="0" smtClean="0"/>
              <a:t>степени.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1"/>
            <a:ext cx="5486400" cy="1368152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Мой прадедушка-  Молодых Николай </a:t>
            </a:r>
            <a:r>
              <a:rPr lang="ru-RU" sz="1600" dirty="0"/>
              <a:t>Т</a:t>
            </a:r>
            <a:r>
              <a:rPr lang="ru-RU" sz="1600" dirty="0" smtClean="0"/>
              <a:t>ихонович   был также награжден орденом Отечественной войны </a:t>
            </a:r>
            <a:r>
              <a:rPr lang="en-US" sz="1600" dirty="0" smtClean="0"/>
              <a:t>II </a:t>
            </a:r>
            <a:r>
              <a:rPr lang="ru-RU" sz="1600" dirty="0" smtClean="0"/>
              <a:t>степени. Этой высокой награды удостаивались военнослужащие, проявившие в боях за Советскую родину храбрость, стойкость и мужество.</a:t>
            </a:r>
            <a:endParaRPr lang="ru-RU" sz="16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4242"/>
          <a:stretch>
            <a:fillRect/>
          </a:stretch>
        </p:blipFill>
        <p:spPr>
          <a:xfrm>
            <a:off x="1691680" y="1196752"/>
            <a:ext cx="2592288" cy="21602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11233" r="5304" b="4368"/>
          <a:stretch/>
        </p:blipFill>
        <p:spPr>
          <a:xfrm>
            <a:off x="4283968" y="1196752"/>
            <a:ext cx="262444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/>
          <a:stretch/>
        </p:blipFill>
        <p:spPr>
          <a:xfrm>
            <a:off x="755576" y="548680"/>
            <a:ext cx="7272808" cy="5184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74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0"/>
          <a:stretch/>
        </p:blipFill>
        <p:spPr>
          <a:xfrm>
            <a:off x="1524000" y="2292013"/>
            <a:ext cx="6096000" cy="3142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1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История моей семьи в истории войны(1941-1945гг). Исследовательский проект.</vt:lpstr>
      <vt:lpstr>РОДОСЛОВНАЯ МОЕЙ СЕМЬИ</vt:lpstr>
      <vt:lpstr>ПРИЧАСТНОСТЬ МОИХ ПРЕДКОВ К ВОЕННЫМ ДЕЙСТВИЯМ.</vt:lpstr>
      <vt:lpstr>Мои прабабушки и прадедушки.</vt:lpstr>
      <vt:lpstr>Награды моих предков.</vt:lpstr>
      <vt:lpstr>Презентация PowerPoint</vt:lpstr>
      <vt:lpstr>Орден Отечественной войны II степени.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в истории войны(1941-1945гг). Исследовательский проект.</dc:title>
  <dc:creator>Денис</dc:creator>
  <cp:lastModifiedBy>Денис</cp:lastModifiedBy>
  <cp:revision>1</cp:revision>
  <dcterms:modified xsi:type="dcterms:W3CDTF">2014-10-19T17:47:23Z</dcterms:modified>
</cp:coreProperties>
</file>