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1" r:id="rId2"/>
    <p:sldId id="27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B17-9FC4-4548-85B6-1D72C99627F1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E8A4-F3EF-4A2F-B3A0-A790599E6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91880" y="566124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1196752"/>
            <a:ext cx="4860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204876"/>
            <a:ext cx="4860032" cy="36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2924944"/>
            <a:ext cx="2885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Лобелия вздутая </a:t>
            </a:r>
          </a:p>
          <a:p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5903893"/>
            <a:ext cx="2744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Желтушник </a:t>
            </a:r>
          </a:p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обыкновенный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149080"/>
            <a:ext cx="341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Горицвет весенний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56594" y="0"/>
            <a:ext cx="3187406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FFFF"/>
                </a:solidFill>
                <a:latin typeface="Garamond" pitchFamily="18" charset="0"/>
              </a:rPr>
              <a:t>Уже сейчас люди, всерьез думают об использовании растений-накопителей в качестве растений-обогатителей, чтобы с </a:t>
            </a:r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и</a:t>
            </a:r>
            <a:r>
              <a:rPr lang="ru-RU" b="1" i="1" dirty="0" smtClean="0">
                <a:solidFill>
                  <a:srgbClr val="00FFFF"/>
                </a:solidFill>
                <a:latin typeface="Garamond" pitchFamily="18" charset="0"/>
              </a:rPr>
              <a:t>х помощью получать из них химические элементы. Подсчитано, что производство определенных химических компонентов из растений-накопителей будут прибыльным в настоящее время. </a:t>
            </a:r>
          </a:p>
        </p:txBody>
      </p:sp>
      <p:pic>
        <p:nvPicPr>
          <p:cNvPr id="3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20608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FFFF"/>
                </a:solidFill>
                <a:latin typeface="Garamond" pitchFamily="18" charset="0"/>
              </a:rPr>
              <a:t>Уже сейчас люди, всерьёз думают об использовании растений-накопителей  в качестве растений-обогатителей, чтобы с их помощью получать редкие химические элементы. Подсчитано, что производство определенных химических компонентов из растений-накопителей будет прибыльным в настоящее время. </a:t>
            </a:r>
          </a:p>
          <a:p>
            <a:pPr algn="ctr"/>
            <a:r>
              <a:rPr lang="ru-RU" sz="3200" b="1" i="1" dirty="0" smtClean="0">
                <a:solidFill>
                  <a:srgbClr val="00FFFF"/>
                </a:solidFill>
                <a:latin typeface="Garamond" pitchFamily="18" charset="0"/>
              </a:rPr>
              <a:t>Люди и растения связаны множеством невидимых нитей, и способность разбираться в этих хитросплетениях может принести немалую пользу человечеству.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962</TotalTime>
  <Words>102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111</cp:revision>
  <dcterms:created xsi:type="dcterms:W3CDTF">2012-01-15T13:21:41Z</dcterms:created>
  <dcterms:modified xsi:type="dcterms:W3CDTF">2012-02-12T13:53:13Z</dcterms:modified>
</cp:coreProperties>
</file>