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7" r:id="rId2"/>
    <p:sldId id="26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B17-9FC4-4548-85B6-1D72C99627F1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E8A4-F3EF-4A2F-B3A0-A790599E6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rcRect l="12904" r="13445"/>
          <a:stretch>
            <a:fillRect/>
          </a:stretch>
        </p:blipFill>
        <p:spPr bwMode="auto">
          <a:xfrm>
            <a:off x="5004048" y="1700808"/>
            <a:ext cx="3744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04664"/>
            <a:ext cx="3744416" cy="494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6176" y="5733256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Белена чёрная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437112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Красавка </a:t>
            </a:r>
            <a:r>
              <a:rPr lang="ru-RU" sz="2400" b="1" i="1" dirty="0" err="1" smtClean="0">
                <a:solidFill>
                  <a:srgbClr val="00FFFF"/>
                </a:solidFill>
                <a:latin typeface="Garamond" pitchFamily="18" charset="0"/>
              </a:rPr>
              <a:t>беладонна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7957" y="0"/>
            <a:ext cx="2556043" cy="14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707904" cy="330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0"/>
            <a:ext cx="2987824" cy="170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0772" y="3645024"/>
            <a:ext cx="358322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2996952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Кубышка жёлтая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6540" y="6093296"/>
            <a:ext cx="35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Черёмуха обыкновенная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1412776"/>
            <a:ext cx="369903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31840" y="4005064"/>
            <a:ext cx="295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Шиповник собачий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963</TotalTime>
  <Words>10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116</cp:revision>
  <dcterms:created xsi:type="dcterms:W3CDTF">2012-01-15T13:21:41Z</dcterms:created>
  <dcterms:modified xsi:type="dcterms:W3CDTF">2012-02-12T13:51:57Z</dcterms:modified>
</cp:coreProperties>
</file>