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76" r:id="rId2"/>
    <p:sldId id="264" r:id="rId3"/>
    <p:sldId id="265" r:id="rId4"/>
    <p:sldId id="26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00CC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91B17-9FC4-4548-85B6-1D72C99627F1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7E8A4-F3EF-4A2F-B3A0-A790599E64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EB16AC-4DA0-4ABE-BFC1-364F06A7D313}" type="datetimeFigureOut">
              <a:rPr lang="ru-RU" smtClean="0"/>
              <a:pPr/>
              <a:t>12.02.2012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693CA0-3F62-468C-99FF-B201930226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8939" y="0"/>
            <a:ext cx="3025061" cy="162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" y="0"/>
            <a:ext cx="3480035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24500" y="2867025"/>
            <a:ext cx="36195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339752" y="1268760"/>
            <a:ext cx="3713989" cy="405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51920" y="4365104"/>
            <a:ext cx="120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Укроп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284984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Чистотел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6093296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Мать-и-мачеха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screen"/>
          <a:srcRect t="8497"/>
          <a:stretch>
            <a:fillRect/>
          </a:stretch>
        </p:blipFill>
        <p:spPr bwMode="auto">
          <a:xfrm>
            <a:off x="0" y="0"/>
            <a:ext cx="3491880" cy="435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screen"/>
          <a:srcRect l="12812" r="21702"/>
          <a:stretch>
            <a:fillRect/>
          </a:stretch>
        </p:blipFill>
        <p:spPr bwMode="auto">
          <a:xfrm>
            <a:off x="2915816" y="1124744"/>
            <a:ext cx="3312368" cy="379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31632" y="2852936"/>
            <a:ext cx="3312368" cy="322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32223" y="0"/>
            <a:ext cx="221177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3717032"/>
            <a:ext cx="2852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Полынь горькая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4221088"/>
            <a:ext cx="165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Кукуруза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5301208"/>
            <a:ext cx="2497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Хвощ полевой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0192" y="0"/>
            <a:ext cx="2843808" cy="153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367240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11760" y="1772816"/>
            <a:ext cx="3672408" cy="335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699792" y="4221088"/>
            <a:ext cx="2504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Подберёзовик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71592" y="3473625"/>
            <a:ext cx="3672408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67544" y="2636912"/>
            <a:ext cx="132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Вишня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6165304"/>
            <a:ext cx="1917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Земляника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.HOME-399F656B6E\Рабочий стол\Фоны\1680colourback_2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71800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4" descr="100_0361_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548680"/>
            <a:ext cx="858955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44208" y="188640"/>
            <a:ext cx="2460186" cy="141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419872" y="5733256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Garamond" pitchFamily="18" charset="0"/>
              </a:rPr>
              <a:t>Берёза</a:t>
            </a:r>
            <a:endParaRPr lang="ru-RU" sz="2800" b="1" i="1" dirty="0">
              <a:solidFill>
                <a:srgbClr val="00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962</TotalTime>
  <Words>12</Words>
  <Application>Microsoft Office PowerPoint</Application>
  <PresentationFormat>Экран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Эркер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111</cp:revision>
  <dcterms:created xsi:type="dcterms:W3CDTF">2012-01-15T13:21:41Z</dcterms:created>
  <dcterms:modified xsi:type="dcterms:W3CDTF">2012-02-12T13:22:29Z</dcterms:modified>
</cp:coreProperties>
</file>