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B17-9FC4-4548-85B6-1D72C99627F1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E8A4-F3EF-4A2F-B3A0-A790599E6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 l="11961" r="12440"/>
          <a:stretch>
            <a:fillRect/>
          </a:stretch>
        </p:blipFill>
        <p:spPr bwMode="auto">
          <a:xfrm>
            <a:off x="0" y="0"/>
            <a:ext cx="4067944" cy="403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908720"/>
            <a:ext cx="4283968" cy="436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1"/>
            <a:ext cx="2555776" cy="148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54960" y="3068960"/>
            <a:ext cx="378904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784" y="908720"/>
            <a:ext cx="4113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Лапчатка  прямостоячая</a:t>
            </a:r>
          </a:p>
          <a:p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6093296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Земляника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3016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Красная смородина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0324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306896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00FFFF"/>
                </a:solidFill>
                <a:latin typeface="Garamond" pitchFamily="18" charset="0"/>
              </a:rPr>
              <a:t>Лядвенец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1484784"/>
            <a:ext cx="3779774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9584" y="2897560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17595" y="0"/>
            <a:ext cx="2226405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83768" y="4509120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Мята перечная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6021288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Крапива двудомная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967</TotalTime>
  <Words>10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112</cp:revision>
  <dcterms:created xsi:type="dcterms:W3CDTF">2012-01-15T13:21:41Z</dcterms:created>
  <dcterms:modified xsi:type="dcterms:W3CDTF">2012-02-12T13:15:33Z</dcterms:modified>
</cp:coreProperties>
</file>