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69" r:id="rId2"/>
    <p:sldId id="270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1B17-9FC4-4548-85B6-1D72C99627F1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7E8A4-F3EF-4A2F-B3A0-A790599E6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340768"/>
            <a:ext cx="8929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Микроэлементы </a:t>
            </a:r>
          </a:p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  растениях и их влияние на организм человека.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6409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FFFF"/>
                </a:solidFill>
                <a:latin typeface="Garamond" pitchFamily="18" charset="0"/>
              </a:rPr>
              <a:t>Способность к избирательному поглощению веществ приводит к тому, что некоторые растения становятся буквально вместилищами химических элементов. Различные виды растений могут извлекать из почвы и накапливать  большое число химических элементов, часто довольно редко встречающихся  в  природе. Оказывается, что  присутствие  этих элементов в нашем организме, в ничтожных количествах, оказывают огромное влияние на весь организм  в целом.</a:t>
            </a:r>
            <a:endParaRPr lang="ru-RU" sz="32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427984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65915" y="0"/>
            <a:ext cx="457808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1098" y="0"/>
            <a:ext cx="2182902" cy="119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83768" y="2636913"/>
            <a:ext cx="4499992" cy="42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67744" y="6093296"/>
            <a:ext cx="4689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Желтушник обыкновенный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4113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Лапчатка  прямостоячая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3501008"/>
            <a:ext cx="332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Горицвет весенний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963</TotalTime>
  <Words>78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Эркер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113</cp:revision>
  <dcterms:created xsi:type="dcterms:W3CDTF">2012-01-15T13:21:41Z</dcterms:created>
  <dcterms:modified xsi:type="dcterms:W3CDTF">2012-02-12T13:13:23Z</dcterms:modified>
</cp:coreProperties>
</file>