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55810-3EE1-4A5F-B059-CA3F58F6F3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5EC2-103C-4863-8068-598F4F8FF2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2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F8B2-6099-4754-94B0-77D5B327C3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1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D0AB-F7FD-469A-9AE4-8383672C9A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4956-0780-49E2-A6C0-0F72EBFC1A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8C23-DD77-4D6D-BBD2-BD60A4E4BF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88F1A-CF49-4DD4-A43D-CC9BC09CDD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0F3E-B3EC-4BD7-A40A-C69DC01DEC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6FA8-2A28-4369-B357-D2A76DC876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DDCC6-FC64-48E2-AE76-42E7C2892A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5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7DD8-F37F-490D-ABD1-C6382E5161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3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26B5-9B4F-478E-A758-9C584F0949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5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61E42-6D83-4E76-B77B-10ACF49B63A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в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0" y="1052513"/>
            <a:ext cx="97536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800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П Р О Ф Е С С И И      В О Д Ы</a:t>
            </a:r>
          </a:p>
        </p:txBody>
      </p:sp>
    </p:spTree>
    <p:extLst>
      <p:ext uri="{BB962C8B-B14F-4D97-AF65-F5344CB8AC3E}">
        <p14:creationId xmlns:p14="http://schemas.microsoft.com/office/powerpoint/2010/main" val="8275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goyavl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5639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188" y="2889250"/>
            <a:ext cx="43211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Считается,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что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крещенская вода набирает особую силу и целебность. Крещенской водой лечат раны, окропляют каждый уголок своего жилья - в доме будет порядок и покой. Праздник обычно сопровождается обрядом выпускания голубей.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4908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КРЕЩЕНИЕ ИЛИ ВЕЛИКОЕ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 ВОДООСВЯЩЕНИЕ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693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В О Д А   И  М А Г И Я</a:t>
            </a:r>
          </a:p>
        </p:txBody>
      </p:sp>
    </p:spTree>
    <p:extLst>
      <p:ext uri="{BB962C8B-B14F-4D97-AF65-F5344CB8AC3E}">
        <p14:creationId xmlns:p14="http://schemas.microsoft.com/office/powerpoint/2010/main" val="36092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kreschenie4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752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331913" y="0"/>
            <a:ext cx="6804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 христианском обряде крещения воде приписываются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магические свойства «очищения от злых духов».</a:t>
            </a:r>
          </a:p>
        </p:txBody>
      </p:sp>
    </p:spTree>
    <p:extLst>
      <p:ext uri="{BB962C8B-B14F-4D97-AF65-F5344CB8AC3E}">
        <p14:creationId xmlns:p14="http://schemas.microsoft.com/office/powerpoint/2010/main" val="39018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одяные ча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2997200"/>
            <a:ext cx="234473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водяные ча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226853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китайские воляные ча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74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6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6264275" cy="860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О Д А - И З М Е Р И Т Е Л Ь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9750" y="4149725"/>
            <a:ext cx="1808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Водяные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92275" y="4724400"/>
            <a:ext cx="4032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часы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         или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              клепсидра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5919788" y="1647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875338" y="1484313"/>
            <a:ext cx="32686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Использовались в Греции,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Риме. Отсюда поговорка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«Ваше время истекло».</a:t>
            </a:r>
          </a:p>
        </p:txBody>
      </p:sp>
    </p:spTree>
    <p:extLst>
      <p:ext uri="{BB962C8B-B14F-4D97-AF65-F5344CB8AC3E}">
        <p14:creationId xmlns:p14="http://schemas.microsoft.com/office/powerpoint/2010/main" val="37479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7" grpId="0"/>
      <p:bldP spid="12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135937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О Д А   И   П О Л И Т И К А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50913" y="1289050"/>
            <a:ext cx="7505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6600CC"/>
                </a:solidFill>
              </a:rPr>
              <a:t>Границы государств проходят через моря. В России 40 тыс. км.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6600CC"/>
                </a:solidFill>
              </a:rPr>
              <a:t> морских границ.</a:t>
            </a:r>
          </a:p>
        </p:txBody>
      </p:sp>
    </p:spTree>
    <p:extLst>
      <p:ext uri="{BB962C8B-B14F-4D97-AF65-F5344CB8AC3E}">
        <p14:creationId xmlns:p14="http://schemas.microsoft.com/office/powerpoint/2010/main" val="3286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кремль на в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555875" y="0"/>
            <a:ext cx="570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2268538" y="1412875"/>
            <a:ext cx="59055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 о д а   и   о б о р о н а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492500" y="404813"/>
            <a:ext cx="456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Наши предки основывали города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на берегах рек.</a:t>
            </a:r>
          </a:p>
        </p:txBody>
      </p:sp>
    </p:spTree>
    <p:extLst>
      <p:ext uri="{BB962C8B-B14F-4D97-AF65-F5344CB8AC3E}">
        <p14:creationId xmlns:p14="http://schemas.microsoft.com/office/powerpoint/2010/main" val="337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нав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 rot="492213">
            <a:off x="611188" y="-315913"/>
            <a:ext cx="6624637" cy="1636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ВОДА УГРОЖАЕТ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208713" y="6256338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</a:rPr>
              <a:t>НАВОДНЕНИЕ</a:t>
            </a:r>
          </a:p>
        </p:txBody>
      </p:sp>
    </p:spTree>
    <p:extLst>
      <p:ext uri="{BB962C8B-B14F-4D97-AF65-F5344CB8AC3E}">
        <p14:creationId xmlns:p14="http://schemas.microsoft.com/office/powerpoint/2010/main" val="7716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avodn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засу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919788" y="5967413"/>
            <a:ext cx="142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</a:rPr>
              <a:t>ЗАСУХА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5288" y="260350"/>
            <a:ext cx="847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</a:rPr>
              <a:t>Если воды катастрофически мало или много, наступают стихийные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</a:rPr>
              <a:t> бедствия-засухи, наводнения.</a:t>
            </a:r>
          </a:p>
        </p:txBody>
      </p:sp>
    </p:spTree>
    <p:extLst>
      <p:ext uri="{BB962C8B-B14F-4D97-AF65-F5344CB8AC3E}">
        <p14:creationId xmlns:p14="http://schemas.microsoft.com/office/powerpoint/2010/main" val="42091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6238" y="515938"/>
            <a:ext cx="5021262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      Работу выполнила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 учитель химии СОШ №707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8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             </a:t>
            </a:r>
            <a:r>
              <a:rPr lang="ru-RU" sz="2400" b="1" i="1">
                <a:solidFill>
                  <a:srgbClr val="000000"/>
                </a:solidFill>
              </a:rPr>
              <a:t> </a:t>
            </a:r>
            <a:r>
              <a:rPr lang="ru-RU" sz="3200" b="1" i="1">
                <a:solidFill>
                  <a:srgbClr val="000000"/>
                </a:solidFill>
              </a:rPr>
              <a:t>Буренкова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</a:rPr>
              <a:t>   </a:t>
            </a:r>
            <a:r>
              <a:rPr lang="ru-RU" sz="3200" b="1" i="1">
                <a:solidFill>
                  <a:srgbClr val="000000"/>
                </a:solidFill>
              </a:rPr>
              <a:t>Надежда Васильевна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31913" y="3716338"/>
            <a:ext cx="284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6 февраля 2007 г.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1775" y="5175250"/>
            <a:ext cx="5594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Ресурсный центр ЮВАО г. Москвы.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          Курс  Шировой М.Ф.</a:t>
            </a:r>
          </a:p>
        </p:txBody>
      </p:sp>
      <p:pic>
        <p:nvPicPr>
          <p:cNvPr id="26631" name="Picture 7" descr="File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37888" r="7034" b="6622"/>
          <a:stretch>
            <a:fillRect/>
          </a:stretch>
        </p:blipFill>
        <p:spPr bwMode="auto">
          <a:xfrm>
            <a:off x="5940425" y="692150"/>
            <a:ext cx="25479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водяное коле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827088" y="5492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 rot="-1363686">
            <a:off x="395288" y="908050"/>
            <a:ext cx="37242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источник энергии</a:t>
            </a:r>
          </a:p>
        </p:txBody>
      </p:sp>
      <p:sp>
        <p:nvSpPr>
          <p:cNvPr id="27669" name="WordArt 21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10287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вода</a:t>
            </a:r>
          </a:p>
        </p:txBody>
      </p:sp>
      <p:sp>
        <p:nvSpPr>
          <p:cNvPr id="27674" name="WordArt 26"/>
          <p:cNvSpPr>
            <a:spLocks noChangeArrowheads="1" noChangeShapeType="1" noTextEdit="1"/>
          </p:cNvSpPr>
          <p:nvPr/>
        </p:nvSpPr>
        <p:spPr bwMode="auto">
          <a:xfrm rot="-1866427">
            <a:off x="250825" y="2349500"/>
            <a:ext cx="26003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водяное колесо</a:t>
            </a:r>
          </a:p>
        </p:txBody>
      </p:sp>
    </p:spTree>
    <p:extLst>
      <p:ext uri="{BB962C8B-B14F-4D97-AF65-F5344CB8AC3E}">
        <p14:creationId xmlns:p14="http://schemas.microsoft.com/office/powerpoint/2010/main" val="10089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9" grpId="0" animBg="1"/>
      <p:bldP spid="276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ГЭ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092950" y="5949950"/>
            <a:ext cx="1171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FFFFFF"/>
                </a:solidFill>
              </a:rPr>
              <a:t>ГЭС</a:t>
            </a:r>
          </a:p>
        </p:txBody>
      </p:sp>
    </p:spTree>
    <p:extLst>
      <p:ext uri="{BB962C8B-B14F-4D97-AF65-F5344CB8AC3E}">
        <p14:creationId xmlns:p14="http://schemas.microsoft.com/office/powerpoint/2010/main" val="23793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pol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5"/>
          <a:stretch>
            <a:fillRect/>
          </a:stretch>
        </p:blipFill>
        <p:spPr bwMode="auto">
          <a:xfrm>
            <a:off x="4067175" y="3995738"/>
            <a:ext cx="50768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pigferma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331913" y="2924175"/>
            <a:ext cx="6588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Вода используется в промышленности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и сельском хозяйстве</a:t>
            </a:r>
          </a:p>
        </p:txBody>
      </p:sp>
      <p:pic>
        <p:nvPicPr>
          <p:cNvPr id="37902" name="Picture 14" descr="00037_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20532" r="3966" b="6813"/>
          <a:stretch>
            <a:fillRect/>
          </a:stretch>
        </p:blipFill>
        <p:spPr bwMode="auto">
          <a:xfrm>
            <a:off x="0" y="3973513"/>
            <a:ext cx="428466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 descr="осушитель воздуха на хим производств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9"/>
          <a:stretch>
            <a:fillRect/>
          </a:stretch>
        </p:blipFill>
        <p:spPr bwMode="auto">
          <a:xfrm>
            <a:off x="3492500" y="0"/>
            <a:ext cx="56515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098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267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0"/>
            <a:ext cx="3819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44640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/>
              </a:rPr>
              <a:t>ВОДА-ПОЖАРНЫЙ</a:t>
            </a:r>
            <a:endParaRPr lang="ru-RU" sz="2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Arial"/>
            </a:endParaRPr>
          </a:p>
        </p:txBody>
      </p:sp>
      <p:pic>
        <p:nvPicPr>
          <p:cNvPr id="34823" name="Picture 7" descr="водяная пушка пожар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5267325"/>
            <a:ext cx="1844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7308850" y="4581525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Водяная пушка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 пожарника</a:t>
            </a:r>
          </a:p>
        </p:txBody>
      </p:sp>
    </p:spTree>
    <p:extLst>
      <p:ext uri="{BB962C8B-B14F-4D97-AF65-F5344CB8AC3E}">
        <p14:creationId xmlns:p14="http://schemas.microsoft.com/office/powerpoint/2010/main" val="22471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зры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57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г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1359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В О Д А - В З Р Ы В А Т Е Л Ь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4911725" y="1504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4716463" y="1268413"/>
            <a:ext cx="4298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При замерзании вода расширяется.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 В камни заливают воду, она замер-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зает и взрывает их.</a:t>
            </a:r>
          </a:p>
        </p:txBody>
      </p:sp>
    </p:spTree>
    <p:extLst>
      <p:ext uri="{BB962C8B-B14F-4D97-AF65-F5344CB8AC3E}">
        <p14:creationId xmlns:p14="http://schemas.microsoft.com/office/powerpoint/2010/main" val="28832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п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24479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водяная пу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92375"/>
            <a:ext cx="241141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водоме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0038"/>
            <a:ext cx="428466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76238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70" name="WordArt 9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804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О Д А - З Е М Л Е К О П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3850" y="1773238"/>
            <a:ext cx="6283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Гидромониторы или водометы - это водяные пушки,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через которые подается струя воды под давлением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6-12 атм. Это позволяет легко размывать породы.</a:t>
            </a:r>
          </a:p>
        </p:txBody>
      </p:sp>
    </p:spTree>
    <p:extLst>
      <p:ext uri="{BB962C8B-B14F-4D97-AF65-F5344CB8AC3E}">
        <p14:creationId xmlns:p14="http://schemas.microsoft.com/office/powerpoint/2010/main" val="21894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упание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k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171825"/>
            <a:ext cx="6667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3563938" y="260350"/>
            <a:ext cx="52562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36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О Д А - Ц Е Л И Т Е Л Ь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203575" y="1412875"/>
            <a:ext cx="5545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6600CC"/>
                </a:solidFill>
              </a:rPr>
              <a:t>При купании вода благотворно влияет 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6600CC"/>
                </a:solidFill>
              </a:rPr>
              <a:t> кожный покров, улучшает кровообращение</a:t>
            </a:r>
          </a:p>
        </p:txBody>
      </p:sp>
    </p:spTree>
    <p:extLst>
      <p:ext uri="{BB962C8B-B14F-4D97-AF65-F5344CB8AC3E}">
        <p14:creationId xmlns:p14="http://schemas.microsoft.com/office/powerpoint/2010/main" val="17781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богиня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79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боги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52725"/>
            <a:ext cx="24844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771775" y="1052513"/>
            <a:ext cx="6134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  Древние греки изображали богиню здоровья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Гигиею в виде прекрасной молодой женщины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 с чашей воды в руке.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95288" y="5300663"/>
            <a:ext cx="5468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От имени богини произошло слово «гигиена».</a:t>
            </a:r>
          </a:p>
        </p:txBody>
      </p:sp>
    </p:spTree>
    <p:extLst>
      <p:ext uri="{BB962C8B-B14F-4D97-AF65-F5344CB8AC3E}">
        <p14:creationId xmlns:p14="http://schemas.microsoft.com/office/powerpoint/2010/main" val="15033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2012-01-31T19:35:47Z</dcterms:created>
  <dcterms:modified xsi:type="dcterms:W3CDTF">2012-01-31T19:36:08Z</dcterms:modified>
</cp:coreProperties>
</file>