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DB49F-B662-4F57-A737-2D782D342C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2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5B3D1-B173-4186-AF05-6F7FA82CD6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6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3366B-3B17-4B29-B0D1-0E9804FEE9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0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EC5C9-DE23-47D4-9DDE-5EBC5450F3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8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E0E66-D3B0-45CC-B8C0-4897C0BD26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72DA7-411D-41C7-B69B-87CD2A7B7B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3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D995B-6C33-4BB9-B182-32453EC69C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4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49018-26CE-4186-9267-B667E0A2B4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8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A5A2D-D903-4489-B2A3-87D34BD693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9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C7571-949D-40EA-A0C1-600E0EE179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9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75D2B-39EE-428B-B41E-D1E2E3A887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6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DE2EF-2D5A-41FB-A2DE-3D381A6466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9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BFF83A-E352-41D5-BD24-B710AFF107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2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er\&#1052;&#1086;&#1080;%20&#1076;&#1086;&#1082;&#1091;&#1084;&#1077;&#1085;&#1090;&#1099;\&#1055;&#1088;&#1077;&#1079;&#1077;&#1085;&#1090;&#1072;&#1094;&#1080;&#1080;%208%20&#1082;&#1083;&#1072;&#1089;&#1089;\&#1052;&#1080;&#1088;%20&#1074;&#1086;&#1076;&#1099;\&#1086;&#1073;&#1088;&#1072;&#1079;&#1086;&#1074;&#1072;&#1085;&#1080;&#1077;%20&#1084;&#1086;&#1083;&#1077;&#1082;&#1091;&#1083;&#1099;%20&#1074;&#1086;&#1076;&#1099;.avi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CE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010150" y="60213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511175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строение  воды</a:t>
            </a:r>
          </a:p>
        </p:txBody>
      </p:sp>
    </p:spTree>
    <p:extLst>
      <p:ext uri="{BB962C8B-B14F-4D97-AF65-F5344CB8AC3E}">
        <p14:creationId xmlns:p14="http://schemas.microsoft.com/office/powerpoint/2010/main" val="315094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Так молекула воды могла бы выглядеть сбо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6449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Так молекула воды могла бы выглядеть сверх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25538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File00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2" t="19922" r="52831" b="65718"/>
          <a:stretch>
            <a:fillRect/>
          </a:stretch>
        </p:blipFill>
        <p:spPr bwMode="auto">
          <a:xfrm>
            <a:off x="539750" y="476250"/>
            <a:ext cx="15128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732588" y="5229225"/>
            <a:ext cx="1531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Вид сбоку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3492500" y="2492375"/>
            <a:ext cx="1604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Вид сверху</a:t>
            </a:r>
          </a:p>
        </p:txBody>
      </p:sp>
      <p:pic>
        <p:nvPicPr>
          <p:cNvPr id="44043" name="Picture 11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25336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 descr="p00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6" t="25987" r="13947" b="6268"/>
          <a:stretch>
            <a:fillRect/>
          </a:stretch>
        </p:blipFill>
        <p:spPr bwMode="auto">
          <a:xfrm>
            <a:off x="0" y="3429000"/>
            <a:ext cx="5219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82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образование молекулы воды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073150"/>
            <a:ext cx="5472112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14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29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4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94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(4:3)</PresentationFormat>
  <Paragraphs>3</Paragraphs>
  <Slides>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Оформление по умолчанию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</cp:revision>
  <dcterms:created xsi:type="dcterms:W3CDTF">2012-01-31T19:32:25Z</dcterms:created>
  <dcterms:modified xsi:type="dcterms:W3CDTF">2012-01-31T19:32:54Z</dcterms:modified>
</cp:coreProperties>
</file>