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5" r:id="rId6"/>
    <p:sldId id="266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C03B8-D22E-4FC8-8DFC-FCAEED4C14EA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2FBD7-1C8B-400E-9868-B6805407B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8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302F3-DBC5-4152-A0FD-3F3E676CB4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11C2-7403-49D9-B812-F764767AA9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A57E-5C5E-4031-92FD-073439A6E2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3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D20C-8C1E-48DF-9567-BAB2CC4F9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6CB5-D4F1-4D0B-9540-E0DCEDE0F9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C41C-036B-4F26-BE89-CB5FC2263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0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8541-9533-410B-8939-E827B9CE24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7751-9743-4E18-A929-25DD978471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B871-C429-4695-9FAD-1D0EFAB26D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94CF-A70A-4BE5-8BD6-1ED74C4CB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881C-1DA8-4775-909E-616E9AFCE4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A18E-7AE6-4D22-BFD7-3B7AB754DF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B3EDB-D5FA-4442-83EE-98729D099B5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56;&#1086;&#1076;&#1085;&#1080;&#1082;.mpeg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ставка для воды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49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8" y="908050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777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5616575" cy="3003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 И Р   В О Д Ы</a:t>
            </a:r>
          </a:p>
        </p:txBody>
      </p:sp>
    </p:spTree>
    <p:extLst>
      <p:ext uri="{BB962C8B-B14F-4D97-AF65-F5344CB8AC3E}">
        <p14:creationId xmlns:p14="http://schemas.microsoft.com/office/powerpoint/2010/main" val="60051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66262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Вода в природе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28082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Водой заполнены океаны, моря, озера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и реки</a:t>
            </a:r>
          </a:p>
        </p:txBody>
      </p:sp>
      <p:pic>
        <p:nvPicPr>
          <p:cNvPr id="60421" name="Picture 5" descr="купание солн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1944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148263" y="1989138"/>
            <a:ext cx="235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Пары воды входят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в состав воздуха</a:t>
            </a:r>
          </a:p>
        </p:txBody>
      </p:sp>
      <p:pic>
        <p:nvPicPr>
          <p:cNvPr id="60426" name="Picture 10" descr="вращающаяся Земл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го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160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лебед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636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 descr="kikax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125"/>
            <a:ext cx="19192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19" descr="2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 b="5319"/>
          <a:stretch>
            <a:fillRect/>
          </a:stretch>
        </p:blipFill>
        <p:spPr bwMode="auto">
          <a:xfrm>
            <a:off x="6935788" y="4410075"/>
            <a:ext cx="22082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21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345113"/>
            <a:ext cx="19431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484438" y="4292600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Организмы растений и животных содержат воду.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395288" y="3500438"/>
            <a:ext cx="1965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Арбуз – 90%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    Н</a:t>
            </a:r>
            <a:r>
              <a:rPr lang="ru-RU" b="1" baseline="-25000">
                <a:solidFill>
                  <a:srgbClr val="000000"/>
                </a:solidFill>
              </a:rPr>
              <a:t>2</a:t>
            </a:r>
            <a:r>
              <a:rPr lang="ru-RU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6948488" y="3500438"/>
            <a:ext cx="1927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Огурцы – 90%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        Н</a:t>
            </a:r>
            <a:r>
              <a:rPr lang="ru-RU" b="1" baseline="-25000">
                <a:solidFill>
                  <a:srgbClr val="000000"/>
                </a:solidFill>
              </a:rPr>
              <a:t>2</a:t>
            </a:r>
            <a:r>
              <a:rPr lang="ru-RU" b="1">
                <a:solidFill>
                  <a:srgbClr val="000000"/>
                </a:solidFill>
              </a:rPr>
              <a:t>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4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64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6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24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24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0" grpId="0"/>
      <p:bldP spid="60422" grpId="0"/>
      <p:bldP spid="60438" grpId="0"/>
      <p:bldP spid="60439" grpId="0"/>
      <p:bldP spid="604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84213" y="981075"/>
            <a:ext cx="8064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5050"/>
                </a:solidFill>
              </a:rPr>
              <a:t>Без воды человек может прожить только 3 дня,</a:t>
            </a:r>
            <a:r>
              <a:rPr lang="ru-RU" b="1">
                <a:solidFill>
                  <a:srgbClr val="FF5050"/>
                </a:solidFill>
              </a:rPr>
              <a:t> </a:t>
            </a:r>
            <a:r>
              <a:rPr lang="en-US" b="1">
                <a:solidFill>
                  <a:srgbClr val="FF5050"/>
                </a:solidFill>
              </a:rPr>
              <a:t>в то время как без пищи 30-50 дней.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</a:rPr>
              <a:t>В разных органах человека содержатся различные доли воды</a:t>
            </a:r>
            <a:r>
              <a:rPr lang="ru-RU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5612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Вода в организме человека</a:t>
            </a:r>
          </a:p>
        </p:txBody>
      </p:sp>
      <p:pic>
        <p:nvPicPr>
          <p:cNvPr id="63494" name="Picture 6" descr="челове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3559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779838" y="2205038"/>
            <a:ext cx="5364162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Головной мозг : серое вещество – 83%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                          белое вещество – 70%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Спинной мозг – 74,8%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Почки – 82%                Сердце – 79%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Легкие – 79%               Мышцы – 75%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Кожа – 72%                  Печень – 70%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Скелет – 46%              Слюна – 99,4%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Стекловидное тело глаза – 99%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Плазма крови – 92%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Желудочный сок – 99,5%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Зубная эмаль – 0,2%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 animBg="1"/>
      <p:bldP spid="63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_1153669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50913" y="836613"/>
            <a:ext cx="750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82073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физические свойства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775325" y="5969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93" name="Group 13"/>
          <p:cNvGraphicFramePr>
            <a:graphicFrameLocks noGrp="1"/>
          </p:cNvGraphicFramePr>
          <p:nvPr/>
        </p:nvGraphicFramePr>
        <p:xfrm>
          <a:off x="5003800" y="692150"/>
          <a:ext cx="3903663" cy="5212074"/>
        </p:xfrm>
        <a:graphic>
          <a:graphicData uri="http://schemas.openxmlformats.org/drawingml/2006/table">
            <a:tbl>
              <a:tblPr/>
              <a:tblGrid>
                <a:gridCol w="3903663"/>
              </a:tblGrid>
              <a:tr h="521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Вода, у тебя нет ни вкуса,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ни цвета, ни запаха,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тебя невозможно описать,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тобой наслаждаются,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не ведая, что ты такое!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Нельзя сказать,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что ты необходима для жизни: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ты сама жизнь.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Ты самое большое </a:t>
                      </a:r>
                      <a:b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богатство на свете.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104" name="Group 24"/>
          <p:cNvGraphicFramePr>
            <a:graphicFrameLocks noGrp="1"/>
          </p:cNvGraphicFramePr>
          <p:nvPr/>
        </p:nvGraphicFramePr>
        <p:xfrm>
          <a:off x="4932363" y="5805488"/>
          <a:ext cx="3887787" cy="518048"/>
        </p:xfrm>
        <a:graphic>
          <a:graphicData uri="http://schemas.openxmlformats.org/drawingml/2006/table">
            <a:tbl>
              <a:tblPr/>
              <a:tblGrid>
                <a:gridCol w="388778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Антуан де Сент-Экзюпери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64" marB="4566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6" name="Picture 25" descr="и в бокалах бывают цун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состояния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538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galilee-crys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water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8175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7"/>
          <a:stretch>
            <a:fillRect/>
          </a:stretch>
        </p:blipFill>
        <p:spPr bwMode="auto">
          <a:xfrm>
            <a:off x="0" y="4437063"/>
            <a:ext cx="33337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2627313" y="333375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2498725" y="333375"/>
            <a:ext cx="531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4535488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агрегатные</a:t>
            </a:r>
          </a:p>
        </p:txBody>
      </p:sp>
      <p:sp>
        <p:nvSpPr>
          <p:cNvPr id="42004" name="WordArt 20"/>
          <p:cNvSpPr>
            <a:spLocks noChangeArrowheads="1" noChangeShapeType="1" noTextEdit="1"/>
          </p:cNvSpPr>
          <p:nvPr/>
        </p:nvSpPr>
        <p:spPr bwMode="auto">
          <a:xfrm>
            <a:off x="8316913" y="333375"/>
            <a:ext cx="215900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я</a:t>
            </a:r>
          </a:p>
        </p:txBody>
      </p:sp>
      <p:pic>
        <p:nvPicPr>
          <p:cNvPr id="42006" name="Родник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437063"/>
            <a:ext cx="38735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0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20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6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006"/>
                </p:tgtEl>
              </p:cMediaNode>
            </p:video>
          </p:childTnLst>
        </p:cTn>
      </p:par>
    </p:tnLst>
    <p:bldLst>
      <p:bldP spid="42003" grpId="0" animBg="1"/>
      <p:bldP spid="420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ra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8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Tra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7205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Tr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940425" y="2708275"/>
            <a:ext cx="4421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 жидкой воде молекулы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H</a:t>
            </a:r>
            <a:r>
              <a:rPr lang="ru-RU" b="1" baseline="-25000">
                <a:solidFill>
                  <a:srgbClr val="000000"/>
                </a:solidFill>
              </a:rPr>
              <a:t>2</a:t>
            </a:r>
            <a:r>
              <a:rPr lang="ru-RU" b="1">
                <a:solidFill>
                  <a:srgbClr val="000000"/>
                </a:solidFill>
              </a:rPr>
              <a:t>O могут объединяться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в сложные образования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кластеры, по структуре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напоминающие лед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4843463"/>
            <a:ext cx="61563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Плотность воды при понижении температуры сначала возрастает, достигает максимума при 4</a:t>
            </a:r>
            <a:r>
              <a:rPr lang="ru-RU" b="1" baseline="30000">
                <a:solidFill>
                  <a:srgbClr val="000000"/>
                </a:solidFill>
              </a:rPr>
              <a:t>о</a:t>
            </a:r>
            <a:r>
              <a:rPr lang="ru-RU" b="1">
                <a:solidFill>
                  <a:srgbClr val="000000"/>
                </a:solidFill>
              </a:rPr>
              <a:t>С и начинает уменьшаться. Плотность льда почти на 10% меньше, чем у воды, а удельный объем на столько же больше. Поэтому лед плавает, а вода, замерзая в трещинах горных пород, раскалывает их.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916238" y="404813"/>
            <a:ext cx="36718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Теплоемкость воды достигает минимального значения при температуре около 37</a:t>
            </a:r>
            <a:r>
              <a:rPr lang="ru-RU" b="1" baseline="30000">
                <a:solidFill>
                  <a:srgbClr val="000000"/>
                </a:solidFill>
              </a:rPr>
              <a:t>о</a:t>
            </a:r>
            <a:r>
              <a:rPr lang="ru-RU" b="1">
                <a:solidFill>
                  <a:srgbClr val="000000"/>
                </a:solidFill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38123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24250"/>
            <a:ext cx="2514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0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4048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9563" y="196850"/>
            <a:ext cx="3071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Безбрежная ширь океана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И тихая заводь пруда,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Струя водопада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брызги фонтана.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И все это – только вода.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211638" y="4221163"/>
            <a:ext cx="22336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 кружево будто одеты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Деревья, кусты, провода.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И кажется сказкою это,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А, в сущности – только вода.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051175" y="2349500"/>
            <a:ext cx="3192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Высокие гребни вздымая,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Бушует морская вода.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И топит, как будто играя,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Большие морские суда.</a:t>
            </a:r>
          </a:p>
        </p:txBody>
      </p:sp>
    </p:spTree>
    <p:extLst>
      <p:ext uri="{BB962C8B-B14F-4D97-AF65-F5344CB8AC3E}">
        <p14:creationId xmlns:p14="http://schemas.microsoft.com/office/powerpoint/2010/main" val="39965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64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40973" grpId="0"/>
      <p:bldP spid="4097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314</Words>
  <Application>Microsoft Office PowerPoint</Application>
  <PresentationFormat>Экран (4:3)</PresentationFormat>
  <Paragraphs>58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2012-01-31T19:31:04Z</dcterms:created>
  <dcterms:modified xsi:type="dcterms:W3CDTF">2012-01-31T19:46:34Z</dcterms:modified>
</cp:coreProperties>
</file>