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72" r:id="rId6"/>
    <p:sldId id="275" r:id="rId7"/>
    <p:sldId id="276" r:id="rId8"/>
    <p:sldId id="277" r:id="rId9"/>
    <p:sldId id="263" r:id="rId10"/>
    <p:sldId id="259" r:id="rId11"/>
    <p:sldId id="283" r:id="rId12"/>
    <p:sldId id="264" r:id="rId13"/>
    <p:sldId id="279" r:id="rId14"/>
    <p:sldId id="280" r:id="rId15"/>
    <p:sldId id="281" r:id="rId16"/>
    <p:sldId id="284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66FF66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3E0F-3F7E-46BB-A3CD-340898A3882B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3B76-B36E-4606-9604-114909192F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3E0F-3F7E-46BB-A3CD-340898A3882B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3B76-B36E-4606-9604-114909192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3E0F-3F7E-46BB-A3CD-340898A3882B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3B76-B36E-4606-9604-114909192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3E0F-3F7E-46BB-A3CD-340898A3882B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3B76-B36E-4606-9604-114909192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3E0F-3F7E-46BB-A3CD-340898A3882B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A163B76-B36E-4606-9604-114909192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3E0F-3F7E-46BB-A3CD-340898A3882B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3B76-B36E-4606-9604-114909192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3E0F-3F7E-46BB-A3CD-340898A3882B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3B76-B36E-4606-9604-114909192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3E0F-3F7E-46BB-A3CD-340898A3882B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3B76-B36E-4606-9604-114909192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3E0F-3F7E-46BB-A3CD-340898A3882B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3B76-B36E-4606-9604-114909192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3E0F-3F7E-46BB-A3CD-340898A3882B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3B76-B36E-4606-9604-114909192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3E0F-3F7E-46BB-A3CD-340898A3882B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3B76-B36E-4606-9604-114909192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903E0F-3F7E-46BB-A3CD-340898A3882B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163B76-B36E-4606-9604-114909192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Paul4006.mp3" TargetMode="External"/><Relationship Id="rId1" Type="http://schemas.openxmlformats.org/officeDocument/2006/relationships/audio" Target="Paul%20Mauriat%20-%20Love%20is%20Blue.mp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D:\MUSIC\&#1056;&#1086;&#1084;&#1072;&#1085;&#1090;&#1080;&#1095;&#1077;&#1089;&#1082;&#1072;&#1103;%20&#1082;&#1086;&#1083;&#1083;&#1077;&#1082;&#1094;&#1080;&#1103;\M.Oginsky%20-%20Polonez.mp3" TargetMode="External"/><Relationship Id="rId1" Type="http://schemas.openxmlformats.org/officeDocument/2006/relationships/audio" Target="M.Oginsky%20-%20Polonez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50941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00232" y="500042"/>
            <a:ext cx="6929486" cy="1577284"/>
          </a:xfrm>
          <a:prstGeom prst="rect">
            <a:avLst/>
          </a:prstGeom>
          <a:noFill/>
        </p:spPr>
        <p:txBody>
          <a:bodyPr wrap="none" rtlCol="0">
            <a:prstTxWarp prst="textIn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i="1" spc="50" dirty="0" smtClean="0">
                <a:ln w="11430">
                  <a:solidFill>
                    <a:srgbClr val="7030A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Русский народный костюм:</a:t>
            </a:r>
          </a:p>
          <a:p>
            <a:r>
              <a:rPr lang="ru-RU" sz="3200" b="1" i="1" spc="50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i="1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</a:t>
            </a:r>
            <a:r>
              <a:rPr lang="ru-RU" sz="3200" b="1" i="1" spc="50" dirty="0" smtClean="0">
                <a:ln w="11430">
                  <a:solidFill>
                    <a:schemeClr val="accent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истоков</a:t>
            </a:r>
            <a:r>
              <a:rPr lang="ru-RU" sz="3200" b="1" i="1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 </a:t>
            </a:r>
            <a:r>
              <a:rPr lang="ru-RU" sz="3200" b="1" i="1" spc="50" dirty="0" smtClean="0">
                <a:ln w="11430"/>
                <a:solidFill>
                  <a:srgbClr val="66FF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современности</a:t>
            </a:r>
            <a:endParaRPr lang="ru-RU" sz="3200" b="1" i="1" spc="50" dirty="0">
              <a:ln w="11430"/>
              <a:solidFill>
                <a:srgbClr val="66FF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5643578"/>
            <a:ext cx="5517151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Творческий проект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 элементами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Исследовательской деятельности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2598966" cy="3567692"/>
          </a:xfrm>
          <a:prstGeom prst="rect">
            <a:avLst/>
          </a:prstGeom>
        </p:spPr>
      </p:pic>
      <p:pic>
        <p:nvPicPr>
          <p:cNvPr id="5" name="Рисунок 4" descr="10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29650" y="214290"/>
            <a:ext cx="2557711" cy="3929090"/>
          </a:xfrm>
          <a:prstGeom prst="rect">
            <a:avLst/>
          </a:prstGeom>
        </p:spPr>
      </p:pic>
      <p:pic>
        <p:nvPicPr>
          <p:cNvPr id="6" name="Рисунок 5" descr="101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4071942"/>
            <a:ext cx="2118360" cy="2517648"/>
          </a:xfrm>
          <a:prstGeom prst="rect">
            <a:avLst/>
          </a:prstGeom>
        </p:spPr>
      </p:pic>
      <p:pic>
        <p:nvPicPr>
          <p:cNvPr id="7" name="Рисунок 6" descr="101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28926" y="1428736"/>
            <a:ext cx="3314979" cy="41744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8926" y="214290"/>
            <a:ext cx="1727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К. Маковский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785794"/>
            <a:ext cx="2890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Боярыня у окна (с прялкой)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0892" y="4143380"/>
            <a:ext cx="1719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Боярыня у окна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3174" y="6143644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 чаем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7818" y="5643578"/>
            <a:ext cx="3138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Портрет княгини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Юсуповой в русском костюме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43570" y="214290"/>
            <a:ext cx="2835609" cy="4071942"/>
          </a:xfrm>
          <a:prstGeom prst="rect">
            <a:avLst/>
          </a:prstGeom>
        </p:spPr>
      </p:pic>
      <p:pic>
        <p:nvPicPr>
          <p:cNvPr id="5" name="Рисунок 4" descr="10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0100" y="4143380"/>
            <a:ext cx="3908950" cy="2560514"/>
          </a:xfrm>
          <a:prstGeom prst="rect">
            <a:avLst/>
          </a:prstGeom>
        </p:spPr>
      </p:pic>
      <p:pic>
        <p:nvPicPr>
          <p:cNvPr id="6" name="Рисунок 5" descr="102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0"/>
            <a:ext cx="4126135" cy="3714752"/>
          </a:xfrm>
          <a:prstGeom prst="rect">
            <a:avLst/>
          </a:prstGeom>
        </p:spPr>
      </p:pic>
      <p:pic>
        <p:nvPicPr>
          <p:cNvPr id="7" name="Рисунок 6" descr="102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72198" y="4000306"/>
            <a:ext cx="2379257" cy="2857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2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7158" y="2928934"/>
            <a:ext cx="2828381" cy="3643338"/>
          </a:xfrm>
          <a:prstGeom prst="rect">
            <a:avLst/>
          </a:prstGeom>
        </p:spPr>
      </p:pic>
      <p:pic>
        <p:nvPicPr>
          <p:cNvPr id="5" name="Рисунок 4" descr="112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388" y="3429000"/>
            <a:ext cx="2485579" cy="3214710"/>
          </a:xfrm>
          <a:prstGeom prst="rect">
            <a:avLst/>
          </a:prstGeom>
        </p:spPr>
      </p:pic>
      <p:pic>
        <p:nvPicPr>
          <p:cNvPr id="6" name="Рисунок 5" descr="112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57950" y="214290"/>
            <a:ext cx="2476157" cy="3143272"/>
          </a:xfrm>
          <a:prstGeom prst="rect">
            <a:avLst/>
          </a:prstGeom>
        </p:spPr>
      </p:pic>
      <p:pic>
        <p:nvPicPr>
          <p:cNvPr id="7" name="Рисунок 6" descr="112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28992" y="3429000"/>
            <a:ext cx="2430344" cy="3143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185594">
            <a:off x="517231" y="558561"/>
            <a:ext cx="4643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rgbClr val="FFFF0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Образ русского костюма в </a:t>
            </a:r>
          </a:p>
          <a:p>
            <a:r>
              <a:rPr lang="ru-RU" sz="3600" dirty="0" smtClean="0">
                <a:ln>
                  <a:solidFill>
                    <a:srgbClr val="FFFF0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народных сказках</a:t>
            </a:r>
            <a:endParaRPr lang="ru-RU" sz="3600" dirty="0">
              <a:ln>
                <a:solidFill>
                  <a:srgbClr val="FFFF00"/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  <a:tileRect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01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57224" y="1285860"/>
            <a:ext cx="7165062" cy="4572032"/>
          </a:xfrm>
          <a:prstGeom prst="rect">
            <a:avLst/>
          </a:prstGeom>
        </p:spPr>
      </p:pic>
      <p:pic>
        <p:nvPicPr>
          <p:cNvPr id="5" name="Рисунок 4" descr="и00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42910" y="2214530"/>
            <a:ext cx="7376618" cy="4643470"/>
          </a:xfrm>
          <a:prstGeom prst="rect">
            <a:avLst/>
          </a:prstGeom>
        </p:spPr>
      </p:pic>
      <p:pic>
        <p:nvPicPr>
          <p:cNvPr id="6" name="Рисунок 5" descr="и00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928662" y="1602198"/>
            <a:ext cx="6791017" cy="52558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4414" y="0"/>
            <a:ext cx="66033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Элементы русского народного 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костюма</a:t>
            </a:r>
            <a:endParaRPr lang="ru-RU" sz="36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00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7158" y="642918"/>
            <a:ext cx="5000660" cy="2619412"/>
          </a:xfrm>
          <a:prstGeom prst="rect">
            <a:avLst/>
          </a:prstGeom>
        </p:spPr>
      </p:pic>
      <p:pic>
        <p:nvPicPr>
          <p:cNvPr id="5" name="Рисунок 4" descr="и00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20" y="3357562"/>
            <a:ext cx="5070057" cy="3286148"/>
          </a:xfrm>
          <a:prstGeom prst="rect">
            <a:avLst/>
          </a:prstGeom>
        </p:spPr>
      </p:pic>
      <p:pic>
        <p:nvPicPr>
          <p:cNvPr id="7" name="Рисунок 6" descr="и017.jpg"/>
          <p:cNvPicPr>
            <a:picLocks noChangeAspect="1"/>
          </p:cNvPicPr>
          <p:nvPr/>
        </p:nvPicPr>
        <p:blipFill>
          <a:blip r:embed="rId4"/>
          <a:srcRect l="2315" r="2789"/>
          <a:stretch>
            <a:fillRect/>
          </a:stretch>
        </p:blipFill>
        <p:spPr>
          <a:xfrm>
            <a:off x="5572132" y="285728"/>
            <a:ext cx="3143272" cy="6354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3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2839132" y="3733110"/>
            <a:ext cx="2442716" cy="3263257"/>
          </a:xfrm>
          <a:prstGeom prst="rect">
            <a:avLst/>
          </a:prstGeom>
        </p:spPr>
      </p:pic>
      <p:pic>
        <p:nvPicPr>
          <p:cNvPr id="5" name="Рисунок 4" descr="103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29322" y="3967216"/>
            <a:ext cx="3000396" cy="2650881"/>
          </a:xfrm>
          <a:prstGeom prst="rect">
            <a:avLst/>
          </a:prstGeom>
        </p:spPr>
      </p:pic>
      <p:pic>
        <p:nvPicPr>
          <p:cNvPr id="7" name="Рисунок 6" descr="103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6200000">
            <a:off x="-115799" y="615810"/>
            <a:ext cx="1803172" cy="1000133"/>
          </a:xfrm>
          <a:prstGeom prst="rect">
            <a:avLst/>
          </a:prstGeom>
        </p:spPr>
      </p:pic>
      <p:pic>
        <p:nvPicPr>
          <p:cNvPr id="8" name="Рисунок 7" descr="103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6200000">
            <a:off x="-132580" y="4918873"/>
            <a:ext cx="2143138" cy="1020779"/>
          </a:xfrm>
          <a:prstGeom prst="rect">
            <a:avLst/>
          </a:prstGeom>
        </p:spPr>
      </p:pic>
      <p:pic>
        <p:nvPicPr>
          <p:cNvPr id="9" name="Рисунок 8" descr="103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6200000">
            <a:off x="-84822" y="2727973"/>
            <a:ext cx="1955533" cy="1071572"/>
          </a:xfrm>
          <a:prstGeom prst="rect">
            <a:avLst/>
          </a:prstGeom>
        </p:spPr>
      </p:pic>
      <p:pic>
        <p:nvPicPr>
          <p:cNvPr id="10" name="Рисунок 9" descr="DSCF014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000760" y="285728"/>
            <a:ext cx="2798004" cy="33575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857356" y="214290"/>
            <a:ext cx="35260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Детские работы</a:t>
            </a:r>
            <a:endParaRPr lang="ru-RU" sz="36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Рисунок 11" descr="1025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643306" y="1142984"/>
            <a:ext cx="1952185" cy="2714620"/>
          </a:xfrm>
          <a:prstGeom prst="rect">
            <a:avLst/>
          </a:prstGeom>
        </p:spPr>
      </p:pic>
      <p:pic>
        <p:nvPicPr>
          <p:cNvPr id="13" name="Рисунок 12" descr="1036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857356" y="1142984"/>
            <a:ext cx="1500198" cy="251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F019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29058" y="285728"/>
            <a:ext cx="4786346" cy="3589760"/>
          </a:xfrm>
          <a:prstGeom prst="roundRect">
            <a:avLst/>
          </a:prstGeom>
          <a:ln w="38100">
            <a:solidFill>
              <a:srgbClr val="66FF33"/>
            </a:solidFill>
          </a:ln>
        </p:spPr>
      </p:pic>
      <p:pic>
        <p:nvPicPr>
          <p:cNvPr id="6" name="Рисунок 5" descr="Изображение 02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60710"/>
            <a:ext cx="3500462" cy="2625347"/>
          </a:xfrm>
          <a:prstGeom prst="round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285728"/>
            <a:ext cx="34948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Творческий проект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«Народные праздники»</a:t>
            </a:r>
            <a:endParaRPr lang="ru-RU" sz="2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857496"/>
            <a:ext cx="35888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Работы 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детей.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Тема: «Русский костюм»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(Конструирование из бумаги)</a:t>
            </a:r>
          </a:p>
        </p:txBody>
      </p:sp>
      <p:pic>
        <p:nvPicPr>
          <p:cNvPr id="8" name="Рисунок 7" descr="DSCF013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5400000">
            <a:off x="35687" y="4250537"/>
            <a:ext cx="2571769" cy="1928827"/>
          </a:xfrm>
          <a:prstGeom prst="rect">
            <a:avLst/>
          </a:prstGeom>
        </p:spPr>
      </p:pic>
      <p:pic>
        <p:nvPicPr>
          <p:cNvPr id="9" name="Рисунок 8" descr="DSCF0136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786050" y="5143512"/>
            <a:ext cx="4714908" cy="15123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00298" y="4214818"/>
            <a:ext cx="4101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Творческий проект «Журнал мод 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Василисы Прекрасной»</a:t>
            </a:r>
            <a:endParaRPr lang="ru-RU" sz="2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2722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Творческий проект:</a:t>
            </a:r>
          </a:p>
          <a:p>
            <a:pPr algn="ctr"/>
            <a:r>
              <a:rPr lang="ru-RU" sz="2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«Вся семья вместе – душа на месте»</a:t>
            </a:r>
            <a:endParaRPr lang="ru-RU" sz="2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2500306"/>
            <a:ext cx="46278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Творческий проект: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«Элементы народного костюма </a:t>
            </a:r>
          </a:p>
          <a:p>
            <a:pPr algn="ctr"/>
            <a:r>
              <a:rPr lang="ru-RU" sz="2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современной одежде»</a:t>
            </a:r>
            <a:endParaRPr lang="ru-RU" sz="2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hoto-01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428604"/>
            <a:ext cx="3576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FF00"/>
                </a:solidFill>
              </a:rPr>
              <a:t>Цели и задачи:</a:t>
            </a:r>
            <a:endParaRPr lang="ru-RU" sz="4000" b="1" i="1" dirty="0">
              <a:solidFill>
                <a:srgbClr val="00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285860"/>
            <a:ext cx="874444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800" dirty="0" smtClean="0"/>
              <a:t>Изучение конструктивных особенностей русского</a:t>
            </a:r>
          </a:p>
          <a:p>
            <a:pPr algn="just"/>
            <a:r>
              <a:rPr lang="ru-RU" sz="2800" dirty="0" smtClean="0"/>
              <a:t>народного </a:t>
            </a:r>
            <a:r>
              <a:rPr lang="ru-RU" sz="2800" dirty="0" smtClean="0"/>
              <a:t>костюма ; назначение </a:t>
            </a:r>
            <a:r>
              <a:rPr lang="ru-RU" sz="2800" dirty="0" smtClean="0"/>
              <a:t>и название</a:t>
            </a:r>
          </a:p>
          <a:p>
            <a:pPr algn="just"/>
            <a:r>
              <a:rPr lang="ru-RU" sz="2800" dirty="0" smtClean="0"/>
              <a:t> отдельных его элементов; </a:t>
            </a:r>
          </a:p>
          <a:p>
            <a:pPr algn="just"/>
            <a:r>
              <a:rPr lang="ru-RU" sz="2800" dirty="0" smtClean="0"/>
              <a:t> Повышение позновательных интересов учащихся</a:t>
            </a:r>
          </a:p>
          <a:p>
            <a:pPr algn="just"/>
            <a:r>
              <a:rPr lang="ru-RU" sz="2800" dirty="0" smtClean="0"/>
              <a:t> Привитие интереса и бережного отношения к русским </a:t>
            </a:r>
          </a:p>
          <a:p>
            <a:pPr algn="just"/>
            <a:r>
              <a:rPr lang="ru-RU" sz="2800" dirty="0" smtClean="0"/>
              <a:t> традициям ,одежде, быту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-01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142852"/>
            <a:ext cx="513730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План работы над темой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223" y="571480"/>
            <a:ext cx="9113905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u="sng" dirty="0" smtClean="0"/>
          </a:p>
          <a:p>
            <a:r>
              <a:rPr lang="ru-RU" sz="3200" u="sng" dirty="0" smtClean="0"/>
              <a:t>Теоретическая часть</a:t>
            </a:r>
            <a:r>
              <a:rPr lang="ru-RU" sz="3200" dirty="0" smtClean="0"/>
              <a:t>:</a:t>
            </a:r>
          </a:p>
          <a:p>
            <a:r>
              <a:rPr lang="ru-RU" sz="2400" dirty="0" smtClean="0"/>
              <a:t> Ознакомление с печатным материалом по данной теме</a:t>
            </a:r>
          </a:p>
          <a:p>
            <a:r>
              <a:rPr lang="ru-RU" sz="2400" dirty="0" smtClean="0"/>
              <a:t>  Подобрать печатный и иллюстрационный материал,</a:t>
            </a:r>
          </a:p>
          <a:p>
            <a:r>
              <a:rPr lang="ru-RU" sz="2400" dirty="0" smtClean="0"/>
              <a:t>  систематизировать его</a:t>
            </a:r>
          </a:p>
          <a:p>
            <a:r>
              <a:rPr lang="ru-RU" sz="2400" dirty="0" smtClean="0"/>
              <a:t>  Подобрать репродукции картин художников по данной теме</a:t>
            </a:r>
          </a:p>
          <a:p>
            <a:r>
              <a:rPr lang="ru-RU" sz="2400" dirty="0" smtClean="0"/>
              <a:t>  Посетить Брянский областной художественный музей,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краеведческий музей, музей </a:t>
            </a:r>
            <a:r>
              <a:rPr lang="ru-RU" sz="2400" dirty="0" err="1" smtClean="0"/>
              <a:t>Выгоничской</a:t>
            </a:r>
            <a:r>
              <a:rPr lang="ru-RU" sz="2400" dirty="0" smtClean="0"/>
              <a:t> СОШ</a:t>
            </a:r>
          </a:p>
          <a:p>
            <a:r>
              <a:rPr lang="ru-RU" sz="3200" u="sng" dirty="0" smtClean="0"/>
              <a:t>Практическая часть</a:t>
            </a:r>
          </a:p>
          <a:p>
            <a:r>
              <a:rPr lang="ru-RU" sz="2400" dirty="0" smtClean="0"/>
              <a:t>  Оформить  творческий проект «Народные праздники»</a:t>
            </a:r>
          </a:p>
          <a:p>
            <a:r>
              <a:rPr lang="ru-RU" sz="2400" dirty="0" smtClean="0"/>
              <a:t>  Оформить творческий проект«Вся семья вместе – душа на месте»</a:t>
            </a:r>
          </a:p>
          <a:p>
            <a:r>
              <a:rPr lang="ru-RU" sz="2400" dirty="0" smtClean="0"/>
              <a:t>  Создать «гардероб» из народной одежды</a:t>
            </a:r>
          </a:p>
          <a:p>
            <a:r>
              <a:rPr lang="ru-RU" sz="2400" dirty="0" smtClean="0"/>
              <a:t>  Творческий проект: «Журнал мод Василисы Прекрасной»</a:t>
            </a:r>
          </a:p>
          <a:p>
            <a:r>
              <a:rPr lang="ru-RU" sz="2400" dirty="0" smtClean="0"/>
              <a:t>  Творческий проект: «Элементы народного костюма в современной</a:t>
            </a:r>
          </a:p>
          <a:p>
            <a:r>
              <a:rPr lang="ru-RU" sz="2400" dirty="0" smtClean="0"/>
              <a:t>   одежде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aul Mauriat - Love is Blu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aul4006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10" y="571500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Костюм Московской Руси 15 – 17 века</a:t>
            </a:r>
          </a:p>
        </p:txBody>
      </p:sp>
      <p:pic>
        <p:nvPicPr>
          <p:cNvPr id="8197" name="Picture 5" descr="18 ве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1357298"/>
            <a:ext cx="5381641" cy="460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85918" y="142852"/>
            <a:ext cx="481176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Ознакомление с русским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Народным костюмом</a:t>
            </a:r>
            <a:endParaRPr lang="ru-RU" sz="32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9"/>
                </p:tgtEl>
              </p:cMediaNode>
            </p:audio>
            <p:audio>
              <p:cMediaNode numSld="4"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157788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Костюм Московской Руси 15 – 17 века</a:t>
            </a:r>
          </a:p>
        </p:txBody>
      </p:sp>
      <p:pic>
        <p:nvPicPr>
          <p:cNvPr id="10243" name="Picture 3" descr="венец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908050"/>
            <a:ext cx="2819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венец 19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575" y="908050"/>
            <a:ext cx="2757488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коруна 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1863" y="908050"/>
            <a:ext cx="256857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M.Oginsky - Polonez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32131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5445125"/>
            <a:ext cx="8229600" cy="9271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Народный костюм 19 века</a:t>
            </a:r>
          </a:p>
        </p:txBody>
      </p:sp>
      <p:pic>
        <p:nvPicPr>
          <p:cNvPr id="15364" name="Picture 4" descr="19 ве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620713"/>
            <a:ext cx="31178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19 век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549275"/>
            <a:ext cx="290671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M.Oginsky - Polonez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1" fill="hold"/>
                                        <p:tgtEl>
                                          <p:spTgt spid="389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14"/>
                </p:tgtEl>
              </p:cMediaNode>
            </p:audio>
            <p:audio>
              <p:cMediaNode numSld="7"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300663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Народный костюм 19 века</a:t>
            </a:r>
          </a:p>
        </p:txBody>
      </p:sp>
      <p:pic>
        <p:nvPicPr>
          <p:cNvPr id="16387" name="Picture 3" descr="19век ю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37211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kost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76250"/>
            <a:ext cx="3449637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45125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Народный костюм 19 века</a:t>
            </a:r>
          </a:p>
        </p:txBody>
      </p:sp>
      <p:pic>
        <p:nvPicPr>
          <p:cNvPr id="17411" name="Picture 3" descr="19 в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476250"/>
            <a:ext cx="4224337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5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72066" y="214290"/>
            <a:ext cx="3604078" cy="2585852"/>
          </a:xfrm>
          <a:prstGeom prst="round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3" name="Рисунок 2" descr="104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85720" y="785794"/>
            <a:ext cx="4357718" cy="5810290"/>
          </a:xfrm>
          <a:prstGeom prst="roundRect">
            <a:avLst/>
          </a:prstGeom>
          <a:ln w="57150">
            <a:solidFill>
              <a:srgbClr val="00FF00"/>
            </a:solidFill>
          </a:ln>
        </p:spPr>
      </p:pic>
      <p:pic>
        <p:nvPicPr>
          <p:cNvPr id="4" name="Рисунок 3" descr="1046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000628" y="2928934"/>
            <a:ext cx="2975296" cy="3731728"/>
          </a:xfrm>
          <a:prstGeom prst="roundRect">
            <a:avLst/>
          </a:prstGeom>
          <a:ln w="57150">
            <a:solidFill>
              <a:schemeClr val="bg2">
                <a:lumMod val="40000"/>
                <a:lumOff val="6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5720" y="357166"/>
            <a:ext cx="4645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Народный костюм Выгоничского района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772</TotalTime>
  <Words>273</Words>
  <Application>Microsoft Office PowerPoint</Application>
  <PresentationFormat>Экран (4:3)</PresentationFormat>
  <Paragraphs>59</Paragraphs>
  <Slides>17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Слайд 2</vt:lpstr>
      <vt:lpstr>Слайд 3</vt:lpstr>
      <vt:lpstr>Костюм Московской Руси 15 – 17 века</vt:lpstr>
      <vt:lpstr>Костюм Московской Руси 15 – 17 века</vt:lpstr>
      <vt:lpstr>Народный костюм 19 века</vt:lpstr>
      <vt:lpstr>Народный костюм 19 века</vt:lpstr>
      <vt:lpstr>Народный костюм 19 века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BEST XP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</dc:creator>
  <cp:lastModifiedBy>User</cp:lastModifiedBy>
  <cp:revision>83</cp:revision>
  <dcterms:created xsi:type="dcterms:W3CDTF">2011-03-04T18:54:12Z</dcterms:created>
  <dcterms:modified xsi:type="dcterms:W3CDTF">2011-12-14T21:36:10Z</dcterms:modified>
</cp:coreProperties>
</file>