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C573-D3C9-41E3-A05A-521615D48B6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8F10-A4A4-4E8D-B20B-5ED4CE8B01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4288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071834"/>
          </a:xfrm>
        </p:spPr>
        <p:txBody>
          <a:bodyPr>
            <a:normAutofit/>
          </a:bodyPr>
          <a:lstStyle/>
          <a:p>
            <a:r>
              <a:rPr lang="ru-RU" dirty="0" smtClean="0"/>
              <a:t>«Словарная работа на уроках русского языка в СКОШ 8 вида»</a:t>
            </a:r>
          </a:p>
          <a:p>
            <a:pPr algn="r"/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Программа СКОШ 8 вида предусматривает выработку грамотного письма;</a:t>
            </a:r>
          </a:p>
          <a:p>
            <a:r>
              <a:rPr lang="ru-RU" dirty="0" smtClean="0"/>
              <a:t>Правописание словарного слова проверить нельзя;</a:t>
            </a:r>
          </a:p>
          <a:p>
            <a:r>
              <a:rPr lang="ru-RU" dirty="0" smtClean="0"/>
              <a:t>Анализаторы недостаточно развиты и скоординированы. В результате наступает потеря полученного навыка;</a:t>
            </a:r>
          </a:p>
          <a:p>
            <a:r>
              <a:rPr lang="ru-RU" dirty="0" smtClean="0"/>
              <a:t>Требуется специально организованная длительная и напряженная работа;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Обогащение, уточнение, активизация словаря;</a:t>
            </a:r>
          </a:p>
          <a:p>
            <a:r>
              <a:rPr lang="ru-RU" dirty="0" smtClean="0"/>
              <a:t>Уточнить фонетический состав слова;</a:t>
            </a:r>
          </a:p>
          <a:p>
            <a:r>
              <a:rPr lang="ru-RU" dirty="0" smtClean="0"/>
              <a:t>Усвоить орфографию слова;</a:t>
            </a:r>
          </a:p>
          <a:p>
            <a:r>
              <a:rPr lang="ru-RU" dirty="0" smtClean="0"/>
              <a:t>Отработать умение сочетать с другими словами;</a:t>
            </a:r>
          </a:p>
          <a:p>
            <a:r>
              <a:rPr lang="ru-RU" dirty="0" smtClean="0"/>
              <a:t>На практике использовать взаимодействия значения слова и грамматической формы;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Работа над словом.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sz="9600" dirty="0" smtClean="0"/>
              <a:t>Верстак.</a:t>
            </a:r>
            <a:endParaRPr lang="ru-RU" sz="9600" dirty="0"/>
          </a:p>
        </p:txBody>
      </p:sp>
    </p:spTree>
  </p:cSld>
  <p:clrMapOvr>
    <a:masterClrMapping/>
  </p:clrMapOvr>
  <p:transition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Верстак -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Специально оборудованный рабочий стол для столярной , слесарной или другой ручной работы.//прил.верстачный ,-</a:t>
            </a:r>
            <a:r>
              <a:rPr lang="ru-RU" dirty="0" err="1" smtClean="0"/>
              <a:t>ая</a:t>
            </a:r>
            <a:r>
              <a:rPr lang="ru-RU" dirty="0" smtClean="0"/>
              <a:t> , -</a:t>
            </a:r>
            <a:r>
              <a:rPr lang="ru-RU" dirty="0" err="1" smtClean="0"/>
              <a:t>ое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u="sng" dirty="0" smtClean="0"/>
              <a:t>К истокам. </a:t>
            </a:r>
            <a:r>
              <a:rPr lang="ru-RU" dirty="0" smtClean="0"/>
              <a:t>Из немецкого </a:t>
            </a:r>
            <a:r>
              <a:rPr lang="ru-RU" dirty="0" err="1" smtClean="0"/>
              <a:t>языка,означает</a:t>
            </a:r>
            <a:r>
              <a:rPr lang="ru-RU" dirty="0" smtClean="0"/>
              <a:t>  «мастерская». В русском языке связано с глаголом «верстать» в значении « ряд».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В</a:t>
            </a:r>
            <a:r>
              <a:rPr lang="ru-RU" sz="7200" dirty="0" smtClean="0">
                <a:solidFill>
                  <a:srgbClr val="FF0000"/>
                </a:solidFill>
              </a:rPr>
              <a:t>е</a:t>
            </a:r>
            <a:r>
              <a:rPr lang="ru-RU" sz="7200" dirty="0" smtClean="0"/>
              <a:t>рстак- вер – </a:t>
            </a:r>
            <a:r>
              <a:rPr lang="ru-RU" sz="7200" dirty="0" err="1" smtClean="0"/>
              <a:t>стак</a:t>
            </a:r>
            <a:r>
              <a:rPr lang="ru-RU" sz="7200" dirty="0" smtClean="0"/>
              <a:t>.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Однокоренные слова.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5400" dirty="0" smtClean="0"/>
              <a:t>Верстак, верстачный, верстачок.</a:t>
            </a:r>
          </a:p>
          <a:p>
            <a:pPr>
              <a:buNone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Сочетаемость слов.</a:t>
            </a:r>
            <a:r>
              <a:rPr lang="ru-RU" sz="5400" dirty="0" smtClean="0"/>
              <a:t> Сборочный верстак.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Предложения, тексты.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Верстак – это рабочее место столяра. На верстаке во время работы находятся инструменты и материалы, нужные для работы.</a:t>
            </a:r>
          </a:p>
          <a:p>
            <a:pPr>
              <a:buNone/>
            </a:pPr>
            <a:r>
              <a:rPr lang="ru-RU" dirty="0" smtClean="0"/>
              <a:t>Эти доски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вот так</a:t>
            </a:r>
          </a:p>
          <a:p>
            <a:pPr>
              <a:buNone/>
            </a:pPr>
            <a:r>
              <a:rPr lang="ru-RU" dirty="0" smtClean="0"/>
              <a:t>Зажимает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стол-верстак.</a:t>
            </a:r>
          </a:p>
          <a:p>
            <a:pPr>
              <a:buNone/>
            </a:pPr>
            <a:r>
              <a:rPr lang="ru-RU" dirty="0" smtClean="0"/>
              <a:t>От работы пила</a:t>
            </a:r>
          </a:p>
          <a:p>
            <a:pPr>
              <a:buNone/>
            </a:pPr>
            <a:r>
              <a:rPr lang="ru-RU" dirty="0" smtClean="0"/>
              <a:t>Раскалилась до бела.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по данной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Аксенова А.К.Методика обучения русскому языку в СКОШ </a:t>
            </a:r>
            <a:r>
              <a:rPr lang="en-US" dirty="0" smtClean="0"/>
              <a:t>VIII</a:t>
            </a:r>
            <a:r>
              <a:rPr lang="ru-RU" dirty="0" smtClean="0"/>
              <a:t> вида;</a:t>
            </a:r>
          </a:p>
          <a:p>
            <a:r>
              <a:rPr lang="ru-RU" dirty="0" smtClean="0"/>
              <a:t>Аксенова А.К., Якубовская Э.В. Дидактические игры на уроках русского языка в 1-4 классах вспомогательной школы;</a:t>
            </a:r>
          </a:p>
          <a:p>
            <a:r>
              <a:rPr lang="ru-RU" dirty="0" smtClean="0"/>
              <a:t>Федченко А.П. Словарно-орфографическая работа на уроках русского языка в 5 классе вспомогательной школы;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246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Актуальность темы</vt:lpstr>
      <vt:lpstr>Задачи </vt:lpstr>
      <vt:lpstr>Работа над словом.</vt:lpstr>
      <vt:lpstr>Верстак -</vt:lpstr>
      <vt:lpstr>Верстак- вер – стак.</vt:lpstr>
      <vt:lpstr>Предложения, тексты.</vt:lpstr>
      <vt:lpstr>Литература по данной теме: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словом.</dc:title>
  <dc:creator>Татьяна</dc:creator>
  <cp:lastModifiedBy>Татьяна</cp:lastModifiedBy>
  <cp:revision>10</cp:revision>
  <dcterms:created xsi:type="dcterms:W3CDTF">2010-11-01T09:14:30Z</dcterms:created>
  <dcterms:modified xsi:type="dcterms:W3CDTF">2013-08-20T14:48:17Z</dcterms:modified>
</cp:coreProperties>
</file>