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2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DECB-9881-4651-8BA7-85502B51B32A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F9E-1044-457A-A113-9CD9E430F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DECB-9881-4651-8BA7-85502B51B32A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F9E-1044-457A-A113-9CD9E430F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DECB-9881-4651-8BA7-85502B51B32A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F9E-1044-457A-A113-9CD9E430F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DECB-9881-4651-8BA7-85502B51B32A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F9E-1044-457A-A113-9CD9E430F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DECB-9881-4651-8BA7-85502B51B32A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F9E-1044-457A-A113-9CD9E430F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DECB-9881-4651-8BA7-85502B51B32A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F9E-1044-457A-A113-9CD9E430F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DECB-9881-4651-8BA7-85502B51B32A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F9E-1044-457A-A113-9CD9E430F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DECB-9881-4651-8BA7-85502B51B32A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F9E-1044-457A-A113-9CD9E430F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DECB-9881-4651-8BA7-85502B51B32A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F9E-1044-457A-A113-9CD9E430F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DECB-9881-4651-8BA7-85502B51B32A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F9E-1044-457A-A113-9CD9E430F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DECB-9881-4651-8BA7-85502B51B32A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BF9E-1044-457A-A113-9CD9E430F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FDECB-9881-4651-8BA7-85502B51B32A}" type="datetimeFigureOut">
              <a:rPr lang="ru-RU" smtClean="0"/>
              <a:pPr/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BF9E-1044-457A-A113-9CD9E430F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ic.academic.ru/dic.nsf/fin_enc/3085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по теме «Утилизация»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Вершинина Нелли Владимировна</a:t>
            </a:r>
          </a:p>
          <a:p>
            <a:r>
              <a:rPr lang="ru-RU" b="1" i="1" dirty="0" smtClean="0"/>
              <a:t>Учитель технологии МОУ </a:t>
            </a:r>
            <a:r>
              <a:rPr lang="ru-RU" b="1" i="1" dirty="0" err="1" smtClean="0"/>
              <a:t>Сыртинская</a:t>
            </a:r>
            <a:r>
              <a:rPr lang="ru-RU" b="1" i="1" dirty="0" smtClean="0"/>
              <a:t> СОШ</a:t>
            </a:r>
            <a:endParaRPr lang="ru-RU" b="1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40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/>
              <a:t>Мы украсим бабочкой цветочный горшок. Для этого нам понадобятся такие материалы, как прозрачная светлая пластиковая бутылка, трафарет бабочки, маркер, ножницы, горячий клеящий пистолет, акриловые </a:t>
            </a:r>
            <a:r>
              <a:rPr lang="ru-RU" sz="2400" dirty="0" err="1" smtClean="0"/>
              <a:t>краски,кисточки</a:t>
            </a:r>
            <a:r>
              <a:rPr lang="ru-RU" sz="2400" dirty="0" smtClean="0"/>
              <a:t> шпажки для шашлыка.</a:t>
            </a:r>
            <a:endParaRPr lang="ru-RU" sz="2400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habljnbabjthka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857364"/>
            <a:ext cx="5111750" cy="26654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Приступаем к работе.</a:t>
            </a:r>
          </a:p>
          <a:p>
            <a:r>
              <a:rPr lang="ru-RU" sz="2400" dirty="0" smtClean="0"/>
              <a:t>Побродив </a:t>
            </a:r>
            <a:r>
              <a:rPr lang="ru-RU" sz="2400" dirty="0"/>
              <a:t>п</a:t>
            </a:r>
            <a:r>
              <a:rPr lang="ru-RU" sz="2400" dirty="0" smtClean="0"/>
              <a:t>о просторам интернета, нашла интересные шаблоны.</a:t>
            </a:r>
            <a:endParaRPr lang="ru-RU" sz="24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10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Отрезаем  </a:t>
            </a:r>
            <a:r>
              <a:rPr lang="ru-RU" sz="2400" dirty="0" smtClean="0"/>
              <a:t>дно и горлышко </a:t>
            </a:r>
            <a:r>
              <a:rPr lang="ru-RU" sz="2400" dirty="0"/>
              <a:t>бутылки, </a:t>
            </a:r>
            <a:r>
              <a:rPr lang="ru-RU" sz="2400" dirty="0" smtClean="0"/>
              <a:t>они нам пригодятся для других поделок.</a:t>
            </a:r>
            <a:endParaRPr lang="ru-RU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/>
              <a:t>Шаблон бабочки</a:t>
            </a:r>
            <a:endParaRPr lang="ru-RU" sz="2800" b="0" i="1" dirty="0"/>
          </a:p>
        </p:txBody>
      </p:sp>
      <p:pic>
        <p:nvPicPr>
          <p:cNvPr id="5" name="Содержимое 4" descr="P1010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357166"/>
            <a:ext cx="2861733" cy="21463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Подкладываем </a:t>
            </a:r>
            <a:r>
              <a:rPr lang="ru-RU" sz="2400" dirty="0"/>
              <a:t>трафарет бабочки </a:t>
            </a:r>
            <a:r>
              <a:rPr lang="ru-RU" sz="2400" dirty="0" smtClean="0"/>
              <a:t>в центральную часть бутылки и </a:t>
            </a:r>
            <a:r>
              <a:rPr lang="ru-RU" sz="2400" dirty="0"/>
              <a:t>обводим ее </a:t>
            </a:r>
            <a:r>
              <a:rPr lang="ru-RU" sz="2400" dirty="0" smtClean="0"/>
              <a:t>маркером</a:t>
            </a:r>
            <a:r>
              <a:rPr lang="ru-RU" sz="2400" dirty="0"/>
              <a:t>. Затем по контуру вырезаем.</a:t>
            </a:r>
          </a:p>
        </p:txBody>
      </p:sp>
      <p:pic>
        <p:nvPicPr>
          <p:cNvPr id="6" name="Рисунок 5" descr="P1010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285992"/>
            <a:ext cx="3467099" cy="2600324"/>
          </a:xfrm>
          <a:prstGeom prst="rect">
            <a:avLst/>
          </a:prstGeom>
        </p:spPr>
      </p:pic>
      <p:pic>
        <p:nvPicPr>
          <p:cNvPr id="7" name="Рисунок 6" descr="P1010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4071942"/>
            <a:ext cx="3381400" cy="25360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00486" cy="1227124"/>
          </a:xfrm>
        </p:spPr>
        <p:txBody>
          <a:bodyPr>
            <a:normAutofit/>
          </a:bodyPr>
          <a:lstStyle/>
          <a:p>
            <a:r>
              <a:rPr lang="ru-RU" sz="2800" b="0" i="1" dirty="0"/>
              <a:t>Разукрашиваем и декорируем бабочку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Сгибаем крылышки бабочки так, чтобы контур находился сверху. </a:t>
            </a:r>
            <a:r>
              <a:rPr lang="ru-RU" sz="2000" dirty="0" smtClean="0"/>
              <a:t>Разукрашиваем </a:t>
            </a:r>
            <a:r>
              <a:rPr lang="ru-RU" sz="2000" dirty="0"/>
              <a:t>бабочку </a:t>
            </a:r>
            <a:r>
              <a:rPr lang="ru-RU" sz="2000" dirty="0" smtClean="0"/>
              <a:t>акриловыми красками. Сверху </a:t>
            </a:r>
            <a:r>
              <a:rPr lang="ru-RU" sz="2000" dirty="0"/>
              <a:t>бабочку можно задекорировать клеем с блестками, камешками, стразами, бисером</a:t>
            </a:r>
            <a:r>
              <a:rPr lang="ru-RU" sz="2000" dirty="0" smtClean="0"/>
              <a:t>. Приклеиваем шпажку.</a:t>
            </a:r>
            <a:endParaRPr lang="ru-RU" sz="2000" dirty="0"/>
          </a:p>
        </p:txBody>
      </p:sp>
      <p:pic>
        <p:nvPicPr>
          <p:cNvPr id="7" name="Рисунок 6" descr="P1010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42852"/>
            <a:ext cx="4038603" cy="3028952"/>
          </a:xfrm>
          <a:prstGeom prst="rect">
            <a:avLst/>
          </a:prstGeom>
        </p:spPr>
      </p:pic>
      <p:pic>
        <p:nvPicPr>
          <p:cNvPr id="9" name="Содержимое 8" descr="P10101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0430" y="3429000"/>
            <a:ext cx="3997346" cy="2998010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0" i="1" dirty="0" smtClean="0"/>
              <a:t>Готово!</a:t>
            </a:r>
            <a:endParaRPr lang="ru-RU" sz="3200" b="0" i="1" dirty="0"/>
          </a:p>
        </p:txBody>
      </p:sp>
      <p:pic>
        <p:nvPicPr>
          <p:cNvPr id="5" name="Содержимое 4" descr="P1010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85728"/>
            <a:ext cx="2636257" cy="35150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400" dirty="0" smtClean="0"/>
              <a:t>Летом в огороде, а на зиму переселилась на окно.</a:t>
            </a:r>
          </a:p>
          <a:p>
            <a:r>
              <a:rPr lang="ru-RU" sz="2800" i="1" u="sng" dirty="0" smtClean="0"/>
              <a:t>       Красота. </a:t>
            </a:r>
            <a:endParaRPr lang="ru-RU" sz="2800" i="1" u="sng" dirty="0"/>
          </a:p>
        </p:txBody>
      </p:sp>
      <p:pic>
        <p:nvPicPr>
          <p:cNvPr id="6" name="Рисунок 5" descr="P1030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8221" y="3571876"/>
            <a:ext cx="4095779" cy="307183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42918"/>
            <a:ext cx="56435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hlinkClick r:id="rId2"/>
              </a:rPr>
              <a:t>Утилизация</a:t>
            </a:r>
            <a:r>
              <a:rPr lang="ru-RU" sz="3600" dirty="0"/>
              <a:t> — использование ресурсов, не находящих прямого применения по назначению, вторичных ресурсов, отходов производства и </a:t>
            </a:r>
            <a:r>
              <a:rPr lang="ru-RU" sz="3600" dirty="0" smtClean="0"/>
              <a:t>потребления, переработка </a:t>
            </a:r>
            <a:r>
              <a:rPr lang="ru-RU" sz="3600" dirty="0"/>
              <a:t>с пользой каких–либо отходов.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441438"/>
          </a:xfrm>
        </p:spPr>
        <p:txBody>
          <a:bodyPr>
            <a:normAutofit/>
          </a:bodyPr>
          <a:lstStyle/>
          <a:p>
            <a:pPr algn="r"/>
            <a:r>
              <a:rPr lang="ru-RU" sz="2800" b="0" dirty="0" smtClean="0"/>
              <a:t>Повторное использование отходов</a:t>
            </a:r>
            <a:endParaRPr lang="ru-RU" sz="2800" dirty="0"/>
          </a:p>
        </p:txBody>
      </p:sp>
      <p:pic>
        <p:nvPicPr>
          <p:cNvPr id="5" name="Picture 2" descr="Повторное использование отходо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407" r="5407"/>
          <a:stretch>
            <a:fillRect/>
          </a:stretch>
        </p:blipFill>
        <p:spPr bwMode="auto">
          <a:xfrm>
            <a:off x="3571868" y="1857364"/>
            <a:ext cx="5111750" cy="383377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000" dirty="0" smtClean="0"/>
              <a:t>За последние 30 лет человечество потратило треть имеющихся на Земле ресурсов. С каждым годом потребление ресурсов увеличивается на полтора процента. Поэтому такое важное значение приобретает экономия природных ресурсов, поиски альтернативных ресурсов, вторичная переработка сырья, повторное использование отходов.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111750" cy="585311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За последнее столетие население Земли увеличилось в 4 раза, почти в 20 раз вырос объем промышленного производства. Но современная технология не позволяет должным образом очищать воздух и воду, утилизировать отходы производства. В настоящее время в отвалах накоплено около 80 млрд. тонн мусора. И эти горы растут, потому что перерабатывается лишь треть побочных продуктов.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Всем известные удобные пластиковые бутылки. Они разлагаются в земле сотни лет, тогда как жестяной банке на это потребуется 10 лет, а картону всего 1-2 года. Вообще, время разложения полиэтилена зависит от его структуры и способно превышать несколько тысяч лет.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Повторное использование отходов"/>
          <p:cNvPicPr>
            <a:picLocks noChangeAspect="1" noChangeArrowheads="1"/>
          </p:cNvPicPr>
          <p:nvPr/>
        </p:nvPicPr>
        <p:blipFill>
          <a:blip r:embed="rId2"/>
          <a:srcRect l="6296" r="6296"/>
          <a:stretch>
            <a:fillRect/>
          </a:stretch>
        </p:blipFill>
        <p:spPr bwMode="auto">
          <a:xfrm>
            <a:off x="4857752" y="2643182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64386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/>
              <a:t>С каждым годом население выбрасывает все больше упаковок, покрышек, бытовой техники. Сегодня вопрос о повторном использовании отходов вновь поставлен на повестку дня. «Вторая жизнь» отходов помогает сберечь значительное количество сырья и энергии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Во </a:t>
            </a:r>
            <a:r>
              <a:rPr lang="ru-RU" sz="2800" dirty="0"/>
              <a:t>всем мире вторично перерабатываются макулатура, упаковка, стекло, дерево, металл, бытовые приборы — переработка отходов стала одной из самых быстро развивающихся отраслей 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Красота разумной утилизации</a:t>
            </a:r>
            <a:endParaRPr lang="ru-RU" dirty="0"/>
          </a:p>
        </p:txBody>
      </p:sp>
      <p:pic>
        <p:nvPicPr>
          <p:cNvPr id="17410" name="Picture 2" descr="Повторное использование отход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428737"/>
            <a:ext cx="4193098" cy="2786082"/>
          </a:xfrm>
          <a:prstGeom prst="rect">
            <a:avLst/>
          </a:prstGeom>
          <a:noFill/>
        </p:spPr>
      </p:pic>
      <p:pic>
        <p:nvPicPr>
          <p:cNvPr id="17414" name="Picture 6" descr="Поделки из старых автошин для сада - Поделки своими ру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965" y="1142984"/>
            <a:ext cx="4095779" cy="3071834"/>
          </a:xfrm>
          <a:prstGeom prst="rect">
            <a:avLst/>
          </a:prstGeom>
          <a:noFill/>
        </p:spPr>
      </p:pic>
      <p:pic>
        <p:nvPicPr>
          <p:cNvPr id="17416" name="Picture 8" descr="http://im3-tub-ru.yandex.net/i?id=8e3f67cc481819daaa656a6e00a59592-142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14818"/>
            <a:ext cx="3333757" cy="2000254"/>
          </a:xfrm>
          <a:prstGeom prst="rect">
            <a:avLst/>
          </a:prstGeom>
          <a:noFill/>
        </p:spPr>
      </p:pic>
      <p:pic>
        <p:nvPicPr>
          <p:cNvPr id="17418" name="Picture 10" descr="Поделки из шин для сада своими руками видео - Всё о фигуре здес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214818"/>
            <a:ext cx="2905132" cy="21788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Утилизация пластиковой бутылки</a:t>
            </a:r>
            <a:endParaRPr lang="ru-RU" dirty="0"/>
          </a:p>
        </p:txBody>
      </p:sp>
      <p:pic>
        <p:nvPicPr>
          <p:cNvPr id="19460" name="Picture 4" descr="http://im0-tub-ru.yandex.net/i?id=603302561c8e0d0d9e3dd74616f16679-16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435580"/>
            <a:ext cx="2786082" cy="2749423"/>
          </a:xfrm>
          <a:prstGeom prst="rect">
            <a:avLst/>
          </a:prstGeom>
          <a:noFill/>
        </p:spPr>
      </p:pic>
      <p:pic>
        <p:nvPicPr>
          <p:cNvPr id="19462" name="Picture 6" descr="http://im0-tub-ru.yandex.net/i?id=6efdada18541bd8026fa6e2a5dfc4ab8-37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71612"/>
            <a:ext cx="2786082" cy="1857388"/>
          </a:xfrm>
          <a:prstGeom prst="rect">
            <a:avLst/>
          </a:prstGeom>
          <a:noFill/>
        </p:spPr>
      </p:pic>
      <p:pic>
        <p:nvPicPr>
          <p:cNvPr id="19464" name="Picture 8" descr="http://im3-tub-ru.yandex.net/i?id=e5425d8ac80d64c49387623d80bdfc6a-24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2893224" cy="1928816"/>
          </a:xfrm>
          <a:prstGeom prst="rect">
            <a:avLst/>
          </a:prstGeom>
          <a:noFill/>
        </p:spPr>
      </p:pic>
      <p:pic>
        <p:nvPicPr>
          <p:cNvPr id="19466" name="Picture 10" descr="Кормушка для птиц из бутылки своими руками творим добро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429000"/>
            <a:ext cx="4071966" cy="30720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 класс по созданию бабочки</a:t>
            </a:r>
            <a:endParaRPr lang="ru-RU" dirty="0"/>
          </a:p>
        </p:txBody>
      </p:sp>
      <p:pic>
        <p:nvPicPr>
          <p:cNvPr id="20484" name="Picture 4" descr="http://im3-tub-ru.yandex.net/i?id=cc9134b79aa5692785745a4fec9748c4-0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3643314"/>
            <a:ext cx="2476517" cy="1857388"/>
          </a:xfrm>
          <a:prstGeom prst="rect">
            <a:avLst/>
          </a:prstGeom>
          <a:noFill/>
        </p:spPr>
      </p:pic>
      <p:pic>
        <p:nvPicPr>
          <p:cNvPr id="20486" name="Picture 6" descr="http://im3-tub-ru.yandex.net/i?id=ce36b8e3252924343be6f1282d2937c5-37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5727"/>
            <a:ext cx="2133603" cy="1787935"/>
          </a:xfrm>
          <a:prstGeom prst="rect">
            <a:avLst/>
          </a:prstGeom>
          <a:noFill/>
        </p:spPr>
      </p:pic>
      <p:pic>
        <p:nvPicPr>
          <p:cNvPr id="20488" name="Picture 8" descr="http://im0-tub-ru.yandex.net/i?id=0e21bbc0f25e53067f5993bf261a810d-114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643446"/>
            <a:ext cx="2428878" cy="1785940"/>
          </a:xfrm>
          <a:prstGeom prst="rect">
            <a:avLst/>
          </a:prstGeom>
          <a:noFill/>
        </p:spPr>
      </p:pic>
      <p:pic>
        <p:nvPicPr>
          <p:cNvPr id="20490" name="Picture 10" descr="http://im0-tub-ru.yandex.net/i?id=adca4079fe405cf8180bb945f16e590c-29-144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612605"/>
            <a:ext cx="2676529" cy="1816649"/>
          </a:xfrm>
          <a:prstGeom prst="rect">
            <a:avLst/>
          </a:prstGeom>
          <a:noFill/>
        </p:spPr>
      </p:pic>
      <p:pic>
        <p:nvPicPr>
          <p:cNvPr id="20492" name="Picture 12" descr="http://im1-tub-ru.yandex.net/i?id=8815093b96e2c8d8f482abe49461c259-131-144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714356"/>
            <a:ext cx="2536035" cy="1785940"/>
          </a:xfrm>
          <a:prstGeom prst="rect">
            <a:avLst/>
          </a:prstGeom>
          <a:noFill/>
        </p:spPr>
      </p:pic>
      <p:pic>
        <p:nvPicPr>
          <p:cNvPr id="20494" name="Picture 14" descr="http://im0-tub-ru.yandex.net/i?id=553eac1c8a19306e69fbf61134e92586-85-144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785795"/>
            <a:ext cx="2476504" cy="18573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5b95735f2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059061"/>
            <a:ext cx="5111750" cy="42810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У каждого из нас дома есть </a:t>
            </a:r>
            <a:r>
              <a:rPr lang="ru-RU" sz="1800" dirty="0" smtClean="0"/>
              <a:t>пластиковые бутылки</a:t>
            </a:r>
            <a:r>
              <a:rPr lang="ru-RU" sz="1800" dirty="0"/>
              <a:t>, которые мы собираемся выкинуть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Поделки </a:t>
            </a:r>
            <a:r>
              <a:rPr lang="ru-RU" sz="1800" dirty="0"/>
              <a:t>из пластиковых бутылок – это огромнейший простор для фантазии и творчества. Сегодня попробуем смастерить из этого материала бабочку. </a:t>
            </a:r>
            <a:r>
              <a:rPr lang="ru-RU" sz="1800" dirty="0" smtClean="0"/>
              <a:t>В дальнейшем  её можно использовать в виде украшений ободка, заколки, магнитиков. </a:t>
            </a:r>
            <a:endParaRPr lang="ru-RU" sz="1800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272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по теме «Утилизация»</vt:lpstr>
      <vt:lpstr>Слайд 2</vt:lpstr>
      <vt:lpstr>Повторное использование отходов</vt:lpstr>
      <vt:lpstr>Слайд 4</vt:lpstr>
      <vt:lpstr>Слайд 5</vt:lpstr>
      <vt:lpstr>Красота разумной утилизации</vt:lpstr>
      <vt:lpstr>Утилизация пластиковой бутылки</vt:lpstr>
      <vt:lpstr>Мастер класс по созданию бабочки</vt:lpstr>
      <vt:lpstr>Слайд 9</vt:lpstr>
      <vt:lpstr>Слайд 10</vt:lpstr>
      <vt:lpstr>Слайд 11</vt:lpstr>
      <vt:lpstr>Слайд 12</vt:lpstr>
      <vt:lpstr>Шаблон бабочки</vt:lpstr>
      <vt:lpstr>Разукрашиваем и декорируем бабочку</vt:lpstr>
      <vt:lpstr>Готово!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утилизация</dc:title>
  <dc:creator>User</dc:creator>
  <cp:lastModifiedBy>User</cp:lastModifiedBy>
  <cp:revision>25</cp:revision>
  <dcterms:created xsi:type="dcterms:W3CDTF">2014-12-18T15:13:35Z</dcterms:created>
  <dcterms:modified xsi:type="dcterms:W3CDTF">2015-01-02T09:13:18Z</dcterms:modified>
</cp:coreProperties>
</file>