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3" r:id="rId4"/>
    <p:sldId id="264" r:id="rId5"/>
    <p:sldId id="265" r:id="rId6"/>
    <p:sldId id="266" r:id="rId7"/>
    <p:sldId id="267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4F0F-F1FA-453C-B480-78804BA5B668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B802-E344-40FC-AF6B-0BACB70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BA45B-EDDB-4B9C-8188-D2081192C15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349D-5D21-4845-A23E-7E90DE2E490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BCAD-786F-4346-A268-2F1E7549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4438" y="2000250"/>
            <a:ext cx="6643687" cy="278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075" name="Picture 2" descr="http://img12.imageshost.ru/img/2011/01/19/image_4d36859b16f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Овал 5"/>
          <p:cNvSpPr/>
          <p:nvPr/>
        </p:nvSpPr>
        <p:spPr>
          <a:xfrm>
            <a:off x="0" y="188640"/>
            <a:ext cx="5688633" cy="2825552"/>
          </a:xfrm>
          <a:prstGeom prst="ellipse">
            <a:avLst/>
          </a:prstGeom>
          <a:solidFill>
            <a:srgbClr val="FFFF66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 smtClean="0">
              <a:solidFill>
                <a:srgbClr val="C00000"/>
              </a:solidFill>
              <a:latin typeface="Monotype Corsiva" pitchFamily="66" charset="0"/>
              <a:cs typeface="Aharoni" pitchFamily="2" charset="-79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Aharoni" pitchFamily="2" charset="-79"/>
              </a:rPr>
              <a:t>Быт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Aharoni" pitchFamily="2" charset="-79"/>
              </a:rPr>
              <a:t>народов  ханты.</a:t>
            </a:r>
          </a:p>
          <a:p>
            <a:pPr algn="ctr">
              <a:defRPr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Автор</a:t>
            </a:r>
            <a:r>
              <a:rPr lang="ru-RU" sz="1400" b="1" dirty="0">
                <a:solidFill>
                  <a:srgbClr val="C00000"/>
                </a:solidFill>
              </a:rPr>
              <a:t>: Насонова Наталья Анатольевна,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Учитель ИЗО,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МКУОШИ «</a:t>
            </a:r>
            <a:r>
              <a:rPr lang="ru-RU" sz="1400" b="1" dirty="0" err="1">
                <a:solidFill>
                  <a:srgbClr val="C00000"/>
                </a:solidFill>
              </a:rPr>
              <a:t>Салемальская</a:t>
            </a:r>
            <a:r>
              <a:rPr lang="ru-RU" sz="1400" b="1" dirty="0">
                <a:solidFill>
                  <a:srgbClr val="C00000"/>
                </a:solidFill>
              </a:rPr>
              <a:t> ШИС(П)ОО»</a:t>
            </a:r>
          </a:p>
          <a:p>
            <a:pPr>
              <a:defRPr/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Дата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8CE32C-D5B5-4F9F-A8D7-5412A0F2D9FC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717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BE077-059E-4624-A8A4-E59ED91E35B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Коренные жители округа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55576" y="1844823"/>
            <a:ext cx="3744416" cy="4316331"/>
          </a:xfrm>
        </p:spPr>
      </p:pic>
      <p:sp>
        <p:nvSpPr>
          <p:cNvPr id="7174" name="Rectangle 2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Ханты (остяки) живут на полуострове Ямал, нижней и средней Оби.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Общее число народа ханты 21000 человек.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FB6A4D-7436-4AD2-A78B-2770C3B6CED3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7773CF-483A-4898-ACF2-403A4BA48B7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Жилище  </a:t>
            </a:r>
            <a:r>
              <a:rPr lang="ru-RU" sz="6000" b="1" dirty="0" err="1" smtClean="0">
                <a:solidFill>
                  <a:schemeClr val="bg1"/>
                </a:solidFill>
                <a:latin typeface="Monotype Corsiva" pitchFamily="66" charset="0"/>
              </a:rPr>
              <a:t>хантов</a:t>
            </a: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3600" b="1" dirty="0" smtClean="0">
              <a:latin typeface="Monotype Corsiva" pitchFamily="66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6256" y="1484784"/>
            <a:ext cx="413556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3789040"/>
            <a:ext cx="432048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3568" y="213285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Летний чум.                                          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                 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                   Зимний чум.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318473-5C37-468C-9F17-D2D9F2810E6A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01226A-BF09-4BB2-9D47-D4AA75E04F09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12292" name="Picture 3" descr="C:\Documents and Settings\888\Рабочий стол\ханты\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785938"/>
            <a:ext cx="3919538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23528" y="428625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b="1" dirty="0" err="1">
                <a:solidFill>
                  <a:schemeClr val="bg1"/>
                </a:solidFill>
                <a:cs typeface="Times New Roman" pitchFamily="18" charset="0"/>
              </a:rPr>
              <a:t>Лобаз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Times New Roman" pitchFamily="18" charset="0"/>
              </a:rPr>
              <a:t> -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 деревянная постройка на высоких столбах.</a:t>
            </a:r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2214563"/>
            <a:ext cx="3619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Дата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EA885D-BFCE-481C-A7E7-4C2C646EA097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1331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A9DFE-6E6C-4D8A-974E-D469E49B1A6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Одежда</a:t>
            </a:r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43063" y="1285875"/>
            <a:ext cx="3503612" cy="2628900"/>
          </a:xfrm>
          <a:noFill/>
        </p:spPr>
      </p:pic>
      <p:sp>
        <p:nvSpPr>
          <p:cNvPr id="512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2" y="1556792"/>
            <a:ext cx="3923928" cy="4569371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Праздничная одежда, платья на кокетке.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Распространённый головной убор – платок.</a:t>
            </a:r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4000500"/>
            <a:ext cx="25781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1C5E7F-D796-4048-BEF5-D75BB2961A06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3C900C-E574-4E16-9E6F-5424EC5CD4B5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14340" name="Picture 2" descr="C:\Documents and Settings\888\Рабочий стол\ханты\malit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2071688"/>
            <a:ext cx="5413375" cy="4110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14313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Верхняя одежда у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хантов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называется малица и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ягушка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- глухая и распашная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2286000"/>
            <a:ext cx="345598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DD1A53-B17E-42C3-85EC-FC67BF6A7EC9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8F94F1-9DCD-4E28-91DE-AFD5EBF6E5B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4313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Зимняя обувь называется кисы</a:t>
            </a:r>
            <a:r>
              <a:rPr lang="ru-RU" sz="2800" b="1" i="1" dirty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это высокие сапоги из </a:t>
            </a:r>
            <a:r>
              <a:rPr lang="ru-RU" sz="2800" b="1" i="1" dirty="0" err="1">
                <a:solidFill>
                  <a:schemeClr val="bg1"/>
                </a:solidFill>
                <a:cs typeface="Times New Roman" pitchFamily="18" charset="0"/>
              </a:rPr>
              <a:t>камусов</a:t>
            </a:r>
            <a:r>
              <a:rPr lang="ru-RU" sz="28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chemeClr val="bg1"/>
                </a:solidFill>
                <a:cs typeface="Times New Roman" pitchFamily="18" charset="0"/>
              </a:rPr>
              <a:t>ка­мус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— шкура с ног крупных копытных животных). 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353122"/>
            <a:ext cx="4032448" cy="512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552" y="304800"/>
            <a:ext cx="7318573" cy="67592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Оленеводство </a:t>
            </a:r>
            <a:endParaRPr lang="ru-RU" sz="6000" dirty="0" smtClean="0">
              <a:solidFill>
                <a:schemeClr val="bg1"/>
              </a:solidFill>
            </a:endParaRPr>
          </a:p>
        </p:txBody>
      </p:sp>
      <p:sp>
        <p:nvSpPr>
          <p:cNvPr id="23555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850D30-D154-4E5E-8F92-3710390EE1A5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35A3B9-40FD-4EA6-BCE8-3B91E01A8E34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57675"/>
            <a:ext cx="5445857" cy="36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5157192"/>
            <a:ext cx="2602632" cy="968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4073" y="2883727"/>
            <a:ext cx="5299927" cy="397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0" dirty="0" smtClean="0">
                <a:latin typeface="Monotype Corsiva" pitchFamily="66" charset="0"/>
              </a:rPr>
              <a:t>      </a:t>
            </a:r>
            <a:r>
              <a:rPr lang="ru-RU" sz="6000" b="1" i="0" dirty="0" smtClean="0">
                <a:solidFill>
                  <a:schemeClr val="bg1"/>
                </a:solidFill>
                <a:latin typeface="Monotype Corsiva" pitchFamily="66" charset="0"/>
              </a:rPr>
              <a:t>Рыболовство </a:t>
            </a:r>
          </a:p>
        </p:txBody>
      </p:sp>
      <p:sp>
        <p:nvSpPr>
          <p:cNvPr id="24579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82460D-44B0-487A-BFD1-26A21B140519}" type="datetime1">
              <a:rPr lang="ru-RU" smtClean="0"/>
              <a:pPr/>
              <a:t>11.01.2015</a:t>
            </a:fld>
            <a:endParaRPr lang="ru-RU" smtClean="0"/>
          </a:p>
        </p:txBody>
      </p:sp>
      <p:sp>
        <p:nvSpPr>
          <p:cNvPr id="2458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FCC407-12BA-407B-8448-3982BFA05E17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9" name="Picture 4" descr="E:\ханты\image_big_145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92168" y="3284984"/>
            <a:ext cx="5506867" cy="321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5949280"/>
            <a:ext cx="1090464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124744"/>
            <a:ext cx="5220072" cy="347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129</Words>
  <Application>Microsoft Office PowerPoint</Application>
  <PresentationFormat>Экран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Коренные жители округа</vt:lpstr>
      <vt:lpstr>Жилище  хантов.</vt:lpstr>
      <vt:lpstr>Слайд 4</vt:lpstr>
      <vt:lpstr>Одежда</vt:lpstr>
      <vt:lpstr>Слайд 6</vt:lpstr>
      <vt:lpstr>Слайд 7</vt:lpstr>
      <vt:lpstr>Оленеводство </vt:lpstr>
      <vt:lpstr>      Рыболовство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2015-01-11T13:05:14Z</dcterms:created>
  <dcterms:modified xsi:type="dcterms:W3CDTF">2015-01-11T15:00:33Z</dcterms:modified>
</cp:coreProperties>
</file>