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7A72D1-1F1A-4DEF-9C21-3D2173770F7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3D9D9A-085C-41DE-A080-AE4EDA375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4214818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Презентация урока ИЗО </a:t>
            </a:r>
          </a:p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 класс</a:t>
            </a:r>
          </a:p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Выполнила учитель  ИЗО</a:t>
            </a:r>
          </a:p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МБОУ НОШ № 7 г. Грязи</a:t>
            </a:r>
          </a:p>
          <a:p>
            <a:pPr algn="ctr"/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Духанова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Людмила Алексеевна 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107154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1538" y="1500174"/>
            <a:ext cx="72212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Красоту надо уметь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замечать</a:t>
            </a:r>
            <a:endParaRPr lang="ru-RU" sz="5400" dirty="0"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85728"/>
            <a:ext cx="6192688" cy="634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57214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Умению любоваться красотой, удивляться тоже мастерство, которому надо учиться! Украшения бывают и яркими, </a:t>
            </a:r>
            <a:endParaRPr lang="ru-RU" sz="2400" b="1" i="1" dirty="0"/>
          </a:p>
        </p:txBody>
      </p:sp>
      <p:pic>
        <p:nvPicPr>
          <p:cNvPr id="4" name="Picture 2" descr="G:\природные украшения\P1410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3500461" cy="5098474"/>
          </a:xfrm>
          <a:prstGeom prst="rect">
            <a:avLst/>
          </a:prstGeom>
          <a:noFill/>
        </p:spPr>
      </p:pic>
      <p:pic>
        <p:nvPicPr>
          <p:cNvPr id="5" name="Picture 9" descr="165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85860"/>
            <a:ext cx="4146572" cy="3109927"/>
          </a:xfrm>
          <a:prstGeom prst="rect">
            <a:avLst/>
          </a:prstGeom>
          <a:noFill/>
        </p:spPr>
      </p:pic>
      <p:pic>
        <p:nvPicPr>
          <p:cNvPr id="1028" name="Picture 4" descr="http://www.google.ru/url?source=imglanding&amp;ct=img&amp;q=http://4.bp.blogspot.com/_JXuIWS8a1kU/TTMxn79z6bI/AAAAAAAAAZ0/pJsXUCru_vI/s1600/1210883841_mand.jpg&amp;sa=X&amp;ei=_AW1UN_YDeSG4gSc_ICgBw&amp;ved=0CAkQ8wc&amp;usg=AFQjCNHgdjiVmmUCngO7UeVnLrq51TYM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28"/>
            <a:ext cx="3857652" cy="5116250"/>
          </a:xfrm>
          <a:prstGeom prst="rect">
            <a:avLst/>
          </a:prstGeom>
          <a:noFill/>
        </p:spPr>
      </p:pic>
      <p:pic>
        <p:nvPicPr>
          <p:cNvPr id="1026" name="Picture 2" descr="http://rodoslovnaya.ru/netcat_files/Image/yacheri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714356"/>
            <a:ext cx="3908292" cy="437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28638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И такими, которые прекрасны именно своей нежностью, строгой простатой. Бывает тихая красота.</a:t>
            </a:r>
            <a:endParaRPr lang="ru-RU" sz="2400" b="1" i="1" dirty="0"/>
          </a:p>
        </p:txBody>
      </p:sp>
      <p:pic>
        <p:nvPicPr>
          <p:cNvPr id="5" name="Picture 2" descr="G:\природные украшения\668a96f2d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429420" cy="4822065"/>
          </a:xfrm>
          <a:prstGeom prst="rect">
            <a:avLst/>
          </a:prstGeom>
          <a:noFill/>
        </p:spPr>
      </p:pic>
      <p:pic>
        <p:nvPicPr>
          <p:cNvPr id="6" name="Picture 2" descr="G:\природные украшения\72971f4b01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6522250" cy="4878643"/>
          </a:xfrm>
          <a:prstGeom prst="rect">
            <a:avLst/>
          </a:prstGeom>
          <a:noFill/>
        </p:spPr>
      </p:pic>
      <p:pic>
        <p:nvPicPr>
          <p:cNvPr id="10" name="Picture 2" descr="G:\природные украшения\P15408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57166"/>
            <a:ext cx="3143272" cy="4898605"/>
          </a:xfrm>
          <a:prstGeom prst="rect">
            <a:avLst/>
          </a:prstGeom>
          <a:noFill/>
        </p:spPr>
      </p:pic>
      <p:pic>
        <p:nvPicPr>
          <p:cNvPr id="11" name="Picture 3" descr="G:\природные украшения\IceCrystalsOnLeav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36411" y="1064193"/>
            <a:ext cx="4929221" cy="3515167"/>
          </a:xfrm>
          <a:prstGeom prst="rect">
            <a:avLst/>
          </a:prstGeom>
          <a:noFill/>
        </p:spPr>
      </p:pic>
      <p:pic>
        <p:nvPicPr>
          <p:cNvPr id="12" name="Picture 6" descr="http://1001fact.info/wp-content/uploads/2012/03/tree-skeleton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7059631" cy="4706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85789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Как удивительно украшены цветы. Да и сами они украшение Земли.</a:t>
            </a:r>
            <a:endParaRPr lang="ru-RU" sz="2400" b="1" i="1" dirty="0"/>
          </a:p>
        </p:txBody>
      </p:sp>
      <p:pic>
        <p:nvPicPr>
          <p:cNvPr id="7170" name="Picture 2" descr="Цветы от Stro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85728"/>
            <a:ext cx="6429420" cy="4822065"/>
          </a:xfrm>
          <a:prstGeom prst="rect">
            <a:avLst/>
          </a:prstGeom>
          <a:noFill/>
        </p:spPr>
      </p:pic>
      <p:pic>
        <p:nvPicPr>
          <p:cNvPr id="7172" name="Picture 4" descr="http://www.google.ru/url?source=imglanding&amp;ct=img&amp;q=http://img0.liveinternet.ru/images/foto/b/3/928/3644928/f_19745297.jpg&amp;sa=X&amp;ei=KQO1UIiUGvT64QTIroGoDA&amp;ved=0CAkQ8wc4FQ&amp;usg=AFQjCNHQOEq_ZtOXaiCCk2EEOYjVfmqeh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85728"/>
            <a:ext cx="6396048" cy="4929222"/>
          </a:xfrm>
          <a:prstGeom prst="rect">
            <a:avLst/>
          </a:prstGeom>
          <a:noFill/>
        </p:spPr>
      </p:pic>
      <p:pic>
        <p:nvPicPr>
          <p:cNvPr id="7176" name="Picture 8" descr="Цветы на рабочий ст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7988272" cy="5000660"/>
          </a:xfrm>
          <a:prstGeom prst="rect">
            <a:avLst/>
          </a:prstGeom>
          <a:noFill/>
        </p:spPr>
      </p:pic>
      <p:pic>
        <p:nvPicPr>
          <p:cNvPr id="7174" name="Picture 6" descr="http://www.google.ru/url?source=imglanding&amp;ct=img&amp;q=http://www.proflowers.ru/allfoto/2419c00dc9228a9cb5a862a9e468b7fb.jpg&amp;sa=X&amp;ei=oAO1UK_7L6ja4QS2-4DACQ&amp;ved=0CAkQ8wc4ogE&amp;usg=AFQjCNGbu5jwwKC8nGsvHVtp9vq8Up3yh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85728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35782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Какие нарядные платья у бабочек – узоры разноцветных пятнышек, волнистые каемки, веселые брызги прожилок.</a:t>
            </a:r>
            <a:endParaRPr lang="ru-RU" sz="2400" b="1" i="1" dirty="0"/>
          </a:p>
        </p:txBody>
      </p:sp>
      <p:pic>
        <p:nvPicPr>
          <p:cNvPr id="5" name="Picture 2" descr="G:\природные украшения\butter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9092"/>
            <a:ext cx="5357850" cy="4787338"/>
          </a:xfrm>
          <a:prstGeom prst="rect">
            <a:avLst/>
          </a:prstGeom>
          <a:noFill/>
        </p:spPr>
      </p:pic>
      <p:pic>
        <p:nvPicPr>
          <p:cNvPr id="7" name="Picture 8" descr="190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42950"/>
            <a:ext cx="5357850" cy="4872000"/>
          </a:xfrm>
          <a:prstGeom prst="rect">
            <a:avLst/>
          </a:prstGeom>
          <a:noFill/>
        </p:spPr>
      </p:pic>
      <p:pic>
        <p:nvPicPr>
          <p:cNvPr id="6" name="Picture 6" descr="InLeLyPlIdA0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7263393" cy="4773632"/>
          </a:xfrm>
          <a:prstGeom prst="rect">
            <a:avLst/>
          </a:prstGeom>
          <a:noFill/>
        </p:spPr>
      </p:pic>
      <p:pic>
        <p:nvPicPr>
          <p:cNvPr id="9" name="Picture 4" descr="http://www.google.ru/url?source=imglanding&amp;ct=img&amp;q=http://lifeglobe.net/media/entry/3484/2.jpg&amp;sa=X&amp;ei=nQC1UJr9C6qN4ASZiYG4CQ&amp;ved=0CAoQ8wc&amp;usg=AFQjCNGOlh0Lt_UtTT718Q-3tJCLxGpld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28604"/>
            <a:ext cx="6310357" cy="473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http://lifeglobe.net/media/entry/3484/comments/9b84bf9cafce3e4d3c9df8e58bd115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500726" cy="50921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5721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Бабочки – царицы, изящные скромницы, таинственные ночные – всегда красивы, как будто собрались на бал.</a:t>
            </a:r>
            <a:endParaRPr lang="ru-RU" sz="2400" b="1" i="1" dirty="0"/>
          </a:p>
        </p:txBody>
      </p:sp>
      <p:pic>
        <p:nvPicPr>
          <p:cNvPr id="5128" name="Picture 8" descr="http://lifeglobe.net/media/entry/3484/Attacusatl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370585" cy="4643470"/>
          </a:xfrm>
          <a:prstGeom prst="rect">
            <a:avLst/>
          </a:prstGeom>
          <a:noFill/>
        </p:spPr>
      </p:pic>
      <p:pic>
        <p:nvPicPr>
          <p:cNvPr id="5126" name="Picture 6" descr="http://lifeglobe.net/media/entry/3484/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8604"/>
            <a:ext cx="3857652" cy="5130678"/>
          </a:xfrm>
          <a:prstGeom prst="rect">
            <a:avLst/>
          </a:prstGeom>
          <a:noFill/>
        </p:spPr>
      </p:pic>
      <p:pic>
        <p:nvPicPr>
          <p:cNvPr id="5130" name="Picture 10" descr="http://lifeglobe.net/media/entry/3484/parusa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00042"/>
            <a:ext cx="7286676" cy="4893242"/>
          </a:xfrm>
          <a:prstGeom prst="rect">
            <a:avLst/>
          </a:prstGeom>
          <a:noFill/>
        </p:spPr>
      </p:pic>
      <p:pic>
        <p:nvPicPr>
          <p:cNvPr id="5132" name="Picture 12" descr="http://lifeglobe.net/media/entry/3484/DSC039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28604"/>
            <a:ext cx="728667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578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Обратите внимание, что у каждой бабочки четыре крылышка: два одинаковых больших впереди и два одинаковых поменьше сзади.</a:t>
            </a:r>
            <a:endParaRPr lang="ru-RU" sz="2000" b="1" i="1" dirty="0"/>
          </a:p>
        </p:txBody>
      </p:sp>
      <p:pic>
        <p:nvPicPr>
          <p:cNvPr id="4100" name="Picture 4" descr="http://lifeglobe.net/media/entry/3484/DSC039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5143536" cy="3429024"/>
          </a:xfrm>
          <a:prstGeom prst="rect">
            <a:avLst/>
          </a:prstGeom>
          <a:noFill/>
        </p:spPr>
      </p:pic>
      <p:pic>
        <p:nvPicPr>
          <p:cNvPr id="4098" name="Picture 2" descr="http://lifeglobe.net/media/entry/0/nnn_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285728"/>
            <a:ext cx="474804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357826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Этих бабочек нарисовали дети.</a:t>
            </a:r>
            <a:endParaRPr lang="ru-RU" sz="2400" b="1" i="1" dirty="0"/>
          </a:p>
        </p:txBody>
      </p:sp>
      <p:pic>
        <p:nvPicPr>
          <p:cNvPr id="1027" name="Picture 3" descr="E:\IMG_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571480"/>
            <a:ext cx="5072098" cy="4486285"/>
          </a:xfrm>
          <a:prstGeom prst="rect">
            <a:avLst/>
          </a:prstGeom>
          <a:noFill/>
        </p:spPr>
      </p:pic>
      <p:pic>
        <p:nvPicPr>
          <p:cNvPr id="1026" name="Picture 2" descr="E:\IMG_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57166"/>
            <a:ext cx="5086350" cy="195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429264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Задание.  </a:t>
            </a:r>
          </a:p>
          <a:p>
            <a:r>
              <a:rPr lang="ru-RU" sz="2400" b="1" i="1" dirty="0" smtClean="0"/>
              <a:t>Нарисуйте на целый лист альбома свою бабочку.</a:t>
            </a:r>
            <a:endParaRPr lang="ru-RU" sz="2400" b="1" i="1" dirty="0"/>
          </a:p>
        </p:txBody>
      </p:sp>
      <p:pic>
        <p:nvPicPr>
          <p:cNvPr id="2050" name="Picture 2" descr="http://freecoloringpagesite.com/coloring-pics/butterflies-coloring-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267325" cy="52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169</TotalTime>
  <Words>138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Ignat</dc:creator>
  <cp:lastModifiedBy>Людмила</cp:lastModifiedBy>
  <cp:revision>20</cp:revision>
  <dcterms:created xsi:type="dcterms:W3CDTF">2012-11-27T17:04:48Z</dcterms:created>
  <dcterms:modified xsi:type="dcterms:W3CDTF">2014-11-30T19:25:22Z</dcterms:modified>
</cp:coreProperties>
</file>