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64" r:id="rId4"/>
    <p:sldId id="277" r:id="rId5"/>
    <p:sldId id="265" r:id="rId6"/>
    <p:sldId id="266" r:id="rId7"/>
    <p:sldId id="268" r:id="rId8"/>
    <p:sldId id="269" r:id="rId9"/>
    <p:sldId id="259" r:id="rId10"/>
    <p:sldId id="260" r:id="rId11"/>
    <p:sldId id="263" r:id="rId12"/>
    <p:sldId id="261" r:id="rId13"/>
    <p:sldId id="262" r:id="rId14"/>
    <p:sldId id="276" r:id="rId15"/>
    <p:sldId id="275" r:id="rId16"/>
    <p:sldId id="272" r:id="rId17"/>
    <p:sldId id="274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18" autoAdjust="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0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359C6-147C-43A7-B37B-5CB50A2D28D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337D-CAD3-4194-8A62-C7E0AE16A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31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AAB5B87-9180-481C-BFA4-59419B3D7A4D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D73AC3-5A06-4C7C-9C80-2E3752C42C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Угловая и фронтальная перспектива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89644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Рисование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параллелепипеда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ерспектив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552728" cy="5347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урок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56084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перспектива\800px-Aranjuez_(Madrid)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620001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перспектива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12879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2069" y="2967335"/>
            <a:ext cx="74398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композиция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" y="476250"/>
            <a:ext cx="43815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43" y="476250"/>
            <a:ext cx="4463459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051720" y="1340768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455913" y="1309270"/>
            <a:ext cx="180020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22705" y="4243596"/>
            <a:ext cx="0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059458" y="1286762"/>
            <a:ext cx="1498753" cy="408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536780" y="1309270"/>
            <a:ext cx="5099153" cy="408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522705" y="1333597"/>
            <a:ext cx="5035506" cy="291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59458" y="4243596"/>
            <a:ext cx="0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5" idx="2"/>
          </p:cNvCxnSpPr>
          <p:nvPr/>
        </p:nvCxnSpPr>
        <p:spPr>
          <a:xfrm flipV="1">
            <a:off x="6056613" y="1363276"/>
            <a:ext cx="139930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086356" y="2803436"/>
            <a:ext cx="0" cy="52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777897" y="2825944"/>
            <a:ext cx="0" cy="52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86356" y="2803436"/>
            <a:ext cx="16915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86355" y="3347419"/>
            <a:ext cx="1691541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22705" y="4243596"/>
            <a:ext cx="35339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522705" y="5395724"/>
            <a:ext cx="35339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588707" y="2792850"/>
            <a:ext cx="2469942" cy="14315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047599" y="2825944"/>
            <a:ext cx="699650" cy="144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056613" y="3329989"/>
            <a:ext cx="737711" cy="2011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522705" y="3352497"/>
            <a:ext cx="2543240" cy="2038149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755576" y="340064"/>
            <a:ext cx="78646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изображения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параллелепипеда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55576" y="5949280"/>
            <a:ext cx="7915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905"/>
                <a:gradFill>
                  <a:gsLst>
                    <a:gs pos="0">
                      <a:srgbClr val="5C92B5">
                        <a:shade val="20000"/>
                        <a:satMod val="200000"/>
                      </a:srgbClr>
                    </a:gs>
                    <a:gs pos="78000">
                      <a:srgbClr val="5C92B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C92B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Фронтальная перспектива</a:t>
            </a:r>
          </a:p>
        </p:txBody>
      </p:sp>
    </p:spTree>
    <p:extLst>
      <p:ext uri="{BB962C8B-B14F-4D97-AF65-F5344CB8AC3E}">
        <p14:creationId xmlns:p14="http://schemas.microsoft.com/office/powerpoint/2010/main" val="28572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07504" y="1700808"/>
            <a:ext cx="8928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4489607" y="3916904"/>
            <a:ext cx="0" cy="1096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3067" y="2140191"/>
            <a:ext cx="82953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489607" y="2185261"/>
            <a:ext cx="3898818" cy="1731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489607" y="2185261"/>
            <a:ext cx="3898818" cy="2827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93067" y="2140191"/>
            <a:ext cx="4396540" cy="1776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93067" y="2185261"/>
            <a:ext cx="4396540" cy="2827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439016" y="3051082"/>
            <a:ext cx="0" cy="548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079396" y="3325150"/>
            <a:ext cx="0" cy="7785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Прямая соединительная линия 5123"/>
          <p:cNvCxnSpPr/>
          <p:nvPr/>
        </p:nvCxnSpPr>
        <p:spPr>
          <a:xfrm flipV="1">
            <a:off x="3079396" y="2185261"/>
            <a:ext cx="5309029" cy="1139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Прямая соединительная линия 5127"/>
          <p:cNvCxnSpPr/>
          <p:nvPr/>
        </p:nvCxnSpPr>
        <p:spPr>
          <a:xfrm flipH="1" flipV="1">
            <a:off x="258974" y="2185261"/>
            <a:ext cx="6180042" cy="865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Прямая соединительная линия 5131"/>
          <p:cNvCxnSpPr/>
          <p:nvPr/>
        </p:nvCxnSpPr>
        <p:spPr>
          <a:xfrm flipV="1">
            <a:off x="3079396" y="2185261"/>
            <a:ext cx="5309029" cy="191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Прямая соединительная линия 5135"/>
          <p:cNvCxnSpPr/>
          <p:nvPr/>
        </p:nvCxnSpPr>
        <p:spPr>
          <a:xfrm>
            <a:off x="5153235" y="2859526"/>
            <a:ext cx="0" cy="4656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Прямая соединительная линия 5141"/>
          <p:cNvCxnSpPr/>
          <p:nvPr/>
        </p:nvCxnSpPr>
        <p:spPr>
          <a:xfrm flipH="1" flipV="1">
            <a:off x="258974" y="2185261"/>
            <a:ext cx="6180042" cy="1413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504199" y="3051082"/>
            <a:ext cx="1934817" cy="859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079396" y="2892239"/>
            <a:ext cx="2016283" cy="432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079396" y="3369550"/>
            <a:ext cx="1410211" cy="5698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5153235" y="2868693"/>
            <a:ext cx="1290901" cy="180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489607" y="3619684"/>
            <a:ext cx="1949409" cy="1413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3079396" y="4106540"/>
            <a:ext cx="1389388" cy="893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16" y="570896"/>
            <a:ext cx="91434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изображения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параллелепипеда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49273" y="6093296"/>
            <a:ext cx="7915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5C92B5">
                        <a:shade val="20000"/>
                        <a:satMod val="200000"/>
                      </a:srgbClr>
                    </a:gs>
                    <a:gs pos="78000">
                      <a:srgbClr val="5C92B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C92B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Угловая </a:t>
            </a:r>
            <a:r>
              <a:rPr lang="ru-RU" sz="3600" b="1" dirty="0">
                <a:ln w="1905"/>
                <a:gradFill>
                  <a:gsLst>
                    <a:gs pos="0">
                      <a:srgbClr val="5C92B5">
                        <a:shade val="20000"/>
                        <a:satMod val="200000"/>
                      </a:srgbClr>
                    </a:gs>
                    <a:gs pos="78000">
                      <a:srgbClr val="5C92B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C92B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перспектива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8172400" y="2060848"/>
            <a:ext cx="457200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0" y="1988840"/>
            <a:ext cx="457200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8" y="710622"/>
            <a:ext cx="72961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85800"/>
            <a:ext cx="7229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780928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95736" y="2708920"/>
            <a:ext cx="15841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08304" y="3933056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491880" y="3212976"/>
            <a:ext cx="1584176" cy="12961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5364088" y="2420888"/>
            <a:ext cx="1152128" cy="18722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6948264" y="1988840"/>
            <a:ext cx="1728192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/>
          <p:cNvSpPr/>
          <p:nvPr/>
        </p:nvSpPr>
        <p:spPr>
          <a:xfrm>
            <a:off x="1259632" y="4797152"/>
            <a:ext cx="2088232" cy="122413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941168"/>
            <a:ext cx="2160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36136" y="476672"/>
            <a:ext cx="7776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Геометрические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фигуры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71600" y="1196752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211960" y="113886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149080"/>
            <a:ext cx="2952328" cy="1944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endCxn id="4" idx="4"/>
          </p:cNvCxnSpPr>
          <p:nvPr/>
        </p:nvCxnSpPr>
        <p:spPr>
          <a:xfrm flipV="1">
            <a:off x="2915816" y="1282878"/>
            <a:ext cx="1368152" cy="4810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4" idx="4"/>
          </p:cNvCxnSpPr>
          <p:nvPr/>
        </p:nvCxnSpPr>
        <p:spPr>
          <a:xfrm flipH="1" flipV="1">
            <a:off x="4283968" y="1282878"/>
            <a:ext cx="1584176" cy="4810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3"/>
          </p:cNvCxnSpPr>
          <p:nvPr/>
        </p:nvCxnSpPr>
        <p:spPr>
          <a:xfrm flipV="1">
            <a:off x="2915816" y="1261787"/>
            <a:ext cx="1317235" cy="2887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4" idx="4"/>
          </p:cNvCxnSpPr>
          <p:nvPr/>
        </p:nvCxnSpPr>
        <p:spPr>
          <a:xfrm flipH="1" flipV="1">
            <a:off x="4283968" y="1282878"/>
            <a:ext cx="1584176" cy="28662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15815" y="2485013"/>
            <a:ext cx="768799" cy="16851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953236" y="2485013"/>
            <a:ext cx="908088" cy="16429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15816" y="3421117"/>
            <a:ext cx="765751" cy="269237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999381" y="3421117"/>
            <a:ext cx="861943" cy="26173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15816" y="4170172"/>
            <a:ext cx="0" cy="1889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15815" y="4170172"/>
            <a:ext cx="0" cy="1889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861324" y="4224133"/>
            <a:ext cx="0" cy="1889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07037" y="2476435"/>
            <a:ext cx="0" cy="94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947695" y="2456039"/>
            <a:ext cx="0" cy="944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07037" y="2485013"/>
            <a:ext cx="12406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13295" y="3400721"/>
            <a:ext cx="124065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49273" y="6093296"/>
            <a:ext cx="7915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905"/>
                <a:gradFill>
                  <a:gsLst>
                    <a:gs pos="0">
                      <a:srgbClr val="5C92B5">
                        <a:shade val="20000"/>
                        <a:satMod val="200000"/>
                      </a:srgbClr>
                    </a:gs>
                    <a:gs pos="78000">
                      <a:srgbClr val="5C92B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C92B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Фронтальная перспектива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16" y="570896"/>
            <a:ext cx="91434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изображения параллелепипеда </a:t>
            </a:r>
          </a:p>
        </p:txBody>
      </p:sp>
    </p:spTree>
    <p:extLst>
      <p:ext uri="{BB962C8B-B14F-4D97-AF65-F5344CB8AC3E}">
        <p14:creationId xmlns:p14="http://schemas.microsoft.com/office/powerpoint/2010/main" val="12153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урок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895" y="2492896"/>
            <a:ext cx="5184576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4959" y="21158"/>
            <a:ext cx="8604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Параллелепипед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геометрические тел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28792" cy="3744416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99792" y="2420888"/>
            <a:ext cx="1728192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27984" y="2708920"/>
            <a:ext cx="0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2420888"/>
            <a:ext cx="0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99792" y="4221088"/>
            <a:ext cx="1728192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99792" y="2420888"/>
            <a:ext cx="0" cy="18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99792" y="2420888"/>
            <a:ext cx="0" cy="18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7984" y="2708920"/>
            <a:ext cx="0" cy="1944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627784" y="3933056"/>
            <a:ext cx="100811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75656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грань</a:t>
            </a: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588224" y="2420888"/>
            <a:ext cx="0" cy="187220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6516216" y="3212976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76256" y="3789040"/>
            <a:ext cx="131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урок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240360" cy="2232248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урок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62050"/>
            <a:ext cx="2830016" cy="2338958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урок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3816423" cy="2808312"/>
          </a:xfrm>
          <a:prstGeom prst="rect">
            <a:avLst/>
          </a:prstGeom>
          <a:noFill/>
        </p:spPr>
      </p:pic>
      <p:pic>
        <p:nvPicPr>
          <p:cNvPr id="6150" name="Picture 6" descr="C:\Documents and Settings\Администратор\Рабочий стол\урок\i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40150"/>
            <a:ext cx="2808312" cy="271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урок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312368" cy="2156519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урок\i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2238747" cy="1860798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Рабочий стол\урок\i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62" y="4149080"/>
            <a:ext cx="3190825" cy="1794520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Рабочий стол\урок\i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846885"/>
            <a:ext cx="2335262" cy="2011115"/>
          </a:xfrm>
          <a:prstGeom prst="rect">
            <a:avLst/>
          </a:prstGeom>
          <a:noFill/>
        </p:spPr>
      </p:pic>
      <p:pic>
        <p:nvPicPr>
          <p:cNvPr id="7174" name="Picture 6" descr="C:\Documents and Settings\Администратор\Рабочий стол\урок\i 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941168"/>
            <a:ext cx="2543175" cy="1428750"/>
          </a:xfrm>
          <a:prstGeom prst="rect">
            <a:avLst/>
          </a:prstGeom>
          <a:noFill/>
        </p:spPr>
      </p:pic>
      <p:pic>
        <p:nvPicPr>
          <p:cNvPr id="7175" name="Picture 7" descr="C:\Documents and Settings\Администратор\Рабочий стол\урок\i (2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852936"/>
            <a:ext cx="21621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3818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8483" y="548680"/>
            <a:ext cx="7528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Фронтальная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перспектива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74" y="2420888"/>
            <a:ext cx="71151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6473" y="548680"/>
            <a:ext cx="6128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Угловая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перспектива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59610"/>
            <a:ext cx="81369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Перспектива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ясно вижу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456</TotalTime>
  <Words>43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параллелепипеда</dc:title>
  <dc:creator>Admin</dc:creator>
  <cp:lastModifiedBy>Струкова Вера Васильевна</cp:lastModifiedBy>
  <cp:revision>38</cp:revision>
  <dcterms:created xsi:type="dcterms:W3CDTF">2013-10-14T15:43:13Z</dcterms:created>
  <dcterms:modified xsi:type="dcterms:W3CDTF">2014-06-09T04:59:51Z</dcterms:modified>
</cp:coreProperties>
</file>