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9" r:id="rId5"/>
    <p:sldId id="258" r:id="rId6"/>
    <p:sldId id="265" r:id="rId7"/>
    <p:sldId id="262" r:id="rId8"/>
    <p:sldId id="267" r:id="rId9"/>
    <p:sldId id="261" r:id="rId10"/>
    <p:sldId id="268" r:id="rId11"/>
    <p:sldId id="264" r:id="rId12"/>
    <p:sldId id="25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9CD3-814B-4A11-8234-FAE62F2E2688}" type="datetimeFigureOut">
              <a:rPr lang="ru-RU" smtClean="0"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A392-9BC4-4E86-859E-7A6BD478F55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04"/>
            <a:ext cx="9144000" cy="571504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Образы и мотивы</a:t>
            </a:r>
            <a:b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в орнаментах</a:t>
            </a:r>
            <a:b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русской народной</a:t>
            </a:r>
            <a:b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вышивки</a:t>
            </a:r>
            <a:endParaRPr lang="ru-RU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6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Солярные знаки</a:t>
            </a:r>
            <a:endParaRPr lang="ru-RU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6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57752" y="1785926"/>
            <a:ext cx="34083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Образы</a:t>
            </a:r>
          </a:p>
          <a:p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и символы</a:t>
            </a:r>
          </a:p>
          <a:p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в вышивке</a:t>
            </a:r>
            <a:endParaRPr lang="ru-RU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888"/>
          <a:stretch>
            <a:fillRect/>
          </a:stretch>
        </p:blipFill>
        <p:spPr bwMode="auto">
          <a:xfrm>
            <a:off x="4000496" y="-6109"/>
            <a:ext cx="5143504" cy="686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000240"/>
            <a:ext cx="2892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Образцы</a:t>
            </a:r>
          </a:p>
          <a:p>
            <a:pPr algn="r"/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вышивки</a:t>
            </a:r>
            <a:endParaRPr lang="ru-RU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14" cy="68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88"/>
            <a:ext cx="5214942" cy="68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286380" y="1428736"/>
            <a:ext cx="35926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Орнаменты</a:t>
            </a:r>
          </a:p>
          <a:p>
            <a:r>
              <a:rPr lang="ru-RU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</a:t>
            </a:r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усской</a:t>
            </a:r>
          </a:p>
          <a:p>
            <a:r>
              <a:rPr lang="ru-RU" sz="4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</a:t>
            </a:r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ародной </a:t>
            </a:r>
          </a:p>
          <a:p>
            <a:r>
              <a:rPr lang="ru-RU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вышивки</a:t>
            </a:r>
            <a:endParaRPr lang="ru-RU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4921"/>
            <a:ext cx="4643438" cy="68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2"/>
            <a:ext cx="8572528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929354" cy="68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34"/>
            <a:ext cx="6286512" cy="68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7625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Образы и мотивы  в орнаментах  русской народной  вышивки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и мотивы в орнаментахрусской </dc:title>
  <dc:creator>ADMIN</dc:creator>
  <cp:lastModifiedBy>ADMIN</cp:lastModifiedBy>
  <cp:revision>8</cp:revision>
  <dcterms:created xsi:type="dcterms:W3CDTF">2010-10-20T16:11:29Z</dcterms:created>
  <dcterms:modified xsi:type="dcterms:W3CDTF">2010-10-20T17:31:28Z</dcterms:modified>
</cp:coreProperties>
</file>