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sldIdLst>
    <p:sldId id="256" r:id="rId2"/>
    <p:sldId id="278" r:id="rId3"/>
    <p:sldId id="257" r:id="rId4"/>
    <p:sldId id="258" r:id="rId5"/>
    <p:sldId id="259" r:id="rId6"/>
    <p:sldId id="264" r:id="rId7"/>
    <p:sldId id="265" r:id="rId8"/>
    <p:sldId id="266" r:id="rId9"/>
    <p:sldId id="280" r:id="rId10"/>
    <p:sldId id="279" r:id="rId11"/>
    <p:sldId id="28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867B-481A-4279-AEA5-90DD688F9624}" type="datetimeFigureOut">
              <a:rPr lang="ru-RU" smtClean="0"/>
              <a:t>18.10.2014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0975A-AAB4-4795-84BB-DF46690B7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1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0975A-AAB4-4795-84BB-DF46690B7AE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7290" y="642918"/>
            <a:ext cx="7215238" cy="54292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Создание художественного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образа </a:t>
            </a:r>
            <a:r>
              <a:rPr lang="ru-RU" dirty="0" smtClean="0"/>
              <a:t> </a:t>
            </a:r>
            <a:r>
              <a:rPr lang="ru-RU" b="1" dirty="0" smtClean="0"/>
              <a:t>с использованием</a:t>
            </a:r>
            <a:r>
              <a:rPr lang="ru-RU" dirty="0" smtClean="0"/>
              <a:t> </a:t>
            </a:r>
            <a:r>
              <a:rPr lang="ru-RU" b="1" dirty="0" smtClean="0"/>
              <a:t>нетрадиционных материалов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/>
              <a:t>1</a:t>
            </a:r>
            <a:r>
              <a:rPr lang="ru-RU" dirty="0" smtClean="0"/>
              <a:t> часть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_bassett-h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3333750" cy="2667000"/>
          </a:xfrm>
          <a:prstGeom prst="rect">
            <a:avLst/>
          </a:prstGeom>
        </p:spPr>
      </p:pic>
      <p:pic>
        <p:nvPicPr>
          <p:cNvPr id="4" name="Рисунок 3" descr="1_terrier__cattuxed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068960"/>
            <a:ext cx="370457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712177" cy="3105154"/>
          </a:xfrm>
          <a:prstGeom prst="rect">
            <a:avLst/>
          </a:prstGeom>
        </p:spPr>
      </p:pic>
      <p:pic>
        <p:nvPicPr>
          <p:cNvPr id="8" name="Рисунок 7" descr="87559980_large_PeterClark_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14620"/>
            <a:ext cx="4459294" cy="360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857232"/>
            <a:ext cx="235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Упражнение «Улитка»</a:t>
            </a:r>
            <a:endParaRPr lang="ru-RU" dirty="0"/>
          </a:p>
        </p:txBody>
      </p:sp>
      <p:pic>
        <p:nvPicPr>
          <p:cNvPr id="1026" name="Picture 2" descr="C:\Users\PC-1\Desktop\коллаж\приложения\IMG_20140503_13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01576"/>
            <a:ext cx="3643338" cy="2841803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500570"/>
            <a:ext cx="3051804" cy="18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00570"/>
            <a:ext cx="3051804" cy="184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92867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Упражнение «Красота простых вещей»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571900" cy="26432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3286124"/>
            <a:ext cx="3867140" cy="275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500174"/>
            <a:ext cx="326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Упражнение «Башня до небес»</a:t>
            </a:r>
          </a:p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1990329" cy="243839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lum/>
          </a:blip>
          <a:srcRect l="11191" b="1355"/>
          <a:stretch>
            <a:fillRect/>
          </a:stretch>
        </p:blipFill>
        <p:spPr>
          <a:xfrm>
            <a:off x="3214678" y="2143116"/>
            <a:ext cx="2343150" cy="346709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198" y="2357430"/>
            <a:ext cx="2292669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1480"/>
            <a:ext cx="82868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 коллажа является одним из методов стимулирующих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творческую 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у ребят сохраняется высокая активность, работоспособность на протяжении всего времени, отведенного на выполнение задания.        Владея разными техниками и способами изображения предметов или окружающего мира, ребенок получает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возможность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творческого выбора. Появляется  мотивация и интерес.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0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+mj-lt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Цель: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Разработка системы упражнений по изобразительному искусству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с использованием нетрадиционных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материалов при создании художественного образа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Задачи: 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-Ознакомится с методической и художественной литературой по теме использования в изобразительном  искусстве нетрадиционных материалов; 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- Изучить программы по изобразительному искусству, которые используют приемы и методы </a:t>
            </a:r>
            <a:r>
              <a:rPr lang="ru-RU" sz="2000" dirty="0" err="1" smtClean="0">
                <a:latin typeface="+mj-lt"/>
                <a:ea typeface="Times New Roman" pitchFamily="18" charset="0"/>
                <a:cs typeface="Arial" pitchFamily="34" charset="0"/>
              </a:rPr>
              <a:t>коллажной</a:t>
            </a: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 техники.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- Разработать серию заданий и осуществить их на практике;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- Показать возможность использования бросовых материалов при создании композиции в технике  коллажа: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Развить вкус детей, способность   увидеть соответствующий образ при использовании нетрадиционных материалов.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Развить самостоятельность в выборе материалов при создании художественного образа.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736"/>
            <a:ext cx="764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-Материалы  для  бесед в помощь учителю на тему «Коллаж»</a:t>
            </a:r>
          </a:p>
          <a:p>
            <a:r>
              <a:rPr lang="ru-RU" sz="2800" dirty="0" smtClean="0"/>
              <a:t>-Из истории искусства  «Коллаж».</a:t>
            </a:r>
          </a:p>
          <a:p>
            <a:r>
              <a:rPr lang="ru-RU" sz="2800" dirty="0" smtClean="0"/>
              <a:t>-Особенности техники коллаж.</a:t>
            </a:r>
          </a:p>
          <a:p>
            <a:r>
              <a:rPr lang="ru-RU" sz="2800" dirty="0" smtClean="0"/>
              <a:t>-Система упражнений по работе с нетрадиционными материалами</a:t>
            </a:r>
          </a:p>
          <a:p>
            <a:r>
              <a:rPr lang="ru-RU" sz="2800" dirty="0" smtClean="0"/>
              <a:t>(газетные  материалы и журнальные материалы).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5724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Задачи развития УУД для серии упражнений с использованием  нетрадиционных материалов:</a:t>
            </a:r>
          </a:p>
          <a:p>
            <a:r>
              <a:rPr lang="ru-RU" sz="2000" dirty="0" smtClean="0">
                <a:latin typeface="+mj-lt"/>
              </a:rPr>
              <a:t>   - развивать знания о декоративно-прикладном искусстве (дизайне);</a:t>
            </a:r>
          </a:p>
          <a:p>
            <a:r>
              <a:rPr lang="ru-RU" sz="2000" dirty="0" smtClean="0">
                <a:latin typeface="+mj-lt"/>
              </a:rPr>
              <a:t>   - приумножать опыт творческой деятельности, развивать умения в создании оригинальных замыслов творческой работы;</a:t>
            </a:r>
          </a:p>
          <a:p>
            <a:r>
              <a:rPr lang="ru-RU" sz="2000" dirty="0" smtClean="0">
                <a:latin typeface="+mj-lt"/>
              </a:rPr>
              <a:t>   - развивать умение общаться в процессе диалога, расширять навыки общения во время выполнения индивидуальных и коллективных форм  деятельности.</a:t>
            </a:r>
          </a:p>
          <a:p>
            <a:r>
              <a:rPr lang="ru-RU" sz="2000" dirty="0" smtClean="0">
                <a:latin typeface="+mj-lt"/>
              </a:rPr>
              <a:t>   - проявлять авторский неповторимый стиль,  развивать умения использовать образный язык изобразительного искусства;</a:t>
            </a:r>
          </a:p>
          <a:p>
            <a:r>
              <a:rPr lang="ru-RU" sz="2000" dirty="0" smtClean="0">
                <a:latin typeface="+mj-lt"/>
              </a:rPr>
              <a:t>   - обучать декоративному виду творческой деятельности  используя нетрадиционные материалы.</a:t>
            </a:r>
          </a:p>
          <a:p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й 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14356"/>
            <a:ext cx="3357554" cy="2017945"/>
          </a:xfrm>
          <a:prstGeom prst="rect">
            <a:avLst/>
          </a:prstGeom>
        </p:spPr>
      </p:pic>
      <p:pic>
        <p:nvPicPr>
          <p:cNvPr id="3" name="Рисунок 2" descr="Корабль пусты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2857502" cy="3810003"/>
          </a:xfrm>
          <a:prstGeom prst="rect">
            <a:avLst/>
          </a:prstGeom>
        </p:spPr>
      </p:pic>
      <p:pic>
        <p:nvPicPr>
          <p:cNvPr id="4" name="Рисунок 3" descr="Разговор на льди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214686"/>
            <a:ext cx="3714744" cy="2786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5214950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зовый с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3786214" cy="2839661"/>
          </a:xfrm>
          <a:prstGeom prst="rect">
            <a:avLst/>
          </a:prstGeom>
        </p:spPr>
      </p:pic>
      <p:pic>
        <p:nvPicPr>
          <p:cNvPr id="3" name="Рисунок 2" descr="Смешной еж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3" y="3500414"/>
            <a:ext cx="2786081" cy="2781441"/>
          </a:xfrm>
          <a:prstGeom prst="rect">
            <a:avLst/>
          </a:prstGeom>
        </p:spPr>
      </p:pic>
      <p:pic>
        <p:nvPicPr>
          <p:cNvPr id="4" name="Рисунок 3" descr="Снеж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833" y="1571612"/>
            <a:ext cx="3150505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7950" y="585789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Детские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0422_154357.jpg"/>
          <p:cNvPicPr>
            <a:picLocks noChangeAspect="1"/>
          </p:cNvPicPr>
          <p:nvPr/>
        </p:nvPicPr>
        <p:blipFill>
          <a:blip r:embed="rId2" cstate="print"/>
          <a:srcRect l="12579" t="13208" r="11949" b="7547"/>
          <a:stretch>
            <a:fillRect/>
          </a:stretch>
        </p:blipFill>
        <p:spPr>
          <a:xfrm>
            <a:off x="642910" y="857232"/>
            <a:ext cx="2561563" cy="3586187"/>
          </a:xfrm>
          <a:prstGeom prst="rect">
            <a:avLst/>
          </a:prstGeom>
        </p:spPr>
      </p:pic>
      <p:pic>
        <p:nvPicPr>
          <p:cNvPr id="4" name="Рисунок 3" descr="IMG_20140422_154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785794"/>
            <a:ext cx="2528187" cy="3643338"/>
          </a:xfrm>
          <a:prstGeom prst="rect">
            <a:avLst/>
          </a:prstGeom>
        </p:spPr>
      </p:pic>
      <p:pic>
        <p:nvPicPr>
          <p:cNvPr id="5" name="Рисунок 4" descr="IMG_20140422_15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857232"/>
            <a:ext cx="2571768" cy="35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802" y="5214950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Моделирование одежды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293</Words>
  <Application>Microsoft Office PowerPoint</Application>
  <PresentationFormat>Экран (4:3)</PresentationFormat>
  <Paragraphs>33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    Создание художественного   образа  с использованием нетрадиционных материалов      1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Создание художественного  образа  с использованием нетрадиционных материалов       </dc:title>
  <dc:creator>PC-1</dc:creator>
  <cp:lastModifiedBy>user</cp:lastModifiedBy>
  <cp:revision>25</cp:revision>
  <dcterms:created xsi:type="dcterms:W3CDTF">2014-06-04T05:32:01Z</dcterms:created>
  <dcterms:modified xsi:type="dcterms:W3CDTF">2014-10-18T10:19:31Z</dcterms:modified>
</cp:coreProperties>
</file>